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9" r:id="rId1"/>
  </p:sldMasterIdLst>
  <p:notesMasterIdLst>
    <p:notesMasterId r:id="rId10"/>
  </p:notesMasterIdLst>
  <p:handoutMasterIdLst>
    <p:handoutMasterId r:id="rId11"/>
  </p:handoutMasterIdLst>
  <p:sldIdLst>
    <p:sldId id="270" r:id="rId2"/>
    <p:sldId id="275" r:id="rId3"/>
    <p:sldId id="287" r:id="rId4"/>
    <p:sldId id="288" r:id="rId5"/>
    <p:sldId id="290" r:id="rId6"/>
    <p:sldId id="292" r:id="rId7"/>
    <p:sldId id="291" r:id="rId8"/>
    <p:sldId id="293" r:id="rId9"/>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488" autoAdjust="0"/>
  </p:normalViewPr>
  <p:slideViewPr>
    <p:cSldViewPr snapToGrid="0" snapToObjects="1">
      <p:cViewPr varScale="1">
        <p:scale>
          <a:sx n="161" d="100"/>
          <a:sy n="161" d="100"/>
        </p:scale>
        <p:origin x="150" y="150"/>
      </p:cViewPr>
      <p:guideLst/>
    </p:cSldViewPr>
  </p:slideViewPr>
  <p:notesTextViewPr>
    <p:cViewPr>
      <p:scale>
        <a:sx n="1" d="1"/>
        <a:sy n="1" d="1"/>
      </p:scale>
      <p:origin x="0" y="0"/>
    </p:cViewPr>
  </p:notesTextViewPr>
  <p:notesViewPr>
    <p:cSldViewPr snapToGrid="0" snapToObjects="1">
      <p:cViewPr varScale="1">
        <p:scale>
          <a:sx n="120" d="100"/>
          <a:sy n="120" d="100"/>
        </p:scale>
        <p:origin x="50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24FD3F4-0FD3-4FDD-93B1-6E37022C4D3C}" type="datetime1">
              <a:rPr lang="zh-CN" altLang="en-US" smtClean="0">
                <a:latin typeface="Microsoft YaHei UI" panose="020B0503020204020204" pitchFamily="34" charset="-122"/>
                <a:ea typeface="Microsoft YaHei UI" panose="020B0503020204020204" pitchFamily="34" charset="-122"/>
              </a:rPr>
              <a:t>2023/12/28</a:t>
            </a:fld>
            <a:endParaRPr 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F57D167-9BB5-2048-9DDA-7DF8E5D94DC9}" type="slidenum">
              <a:rPr lang="en-US" smtClean="0">
                <a:latin typeface="Microsoft YaHei UI" panose="020B0503020204020204" pitchFamily="34" charset="-122"/>
                <a:ea typeface="Microsoft YaHei UI" panose="020B0503020204020204" pitchFamily="34" charset="-122"/>
              </a:rPr>
              <a:t>‹#›</a:t>
            </a:fld>
            <a:endParaRPr 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f hdr="0" ftr="0"/>
</p:handoutMaster>
</file>

<file path=ppt/media/image1.jpe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B855F6AB-8B2D-4C8E-B1E3-DA8942A7744B}" type="datetime1">
              <a:rPr lang="zh-CN" altLang="en-US" smtClean="0"/>
              <a:t>2023/12/28</a:t>
            </a:fld>
            <a:endParaRPr 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noProof="0" dirty="0"/>
              <a:t>单击此处编辑母版文本样式</a:t>
            </a:r>
          </a:p>
          <a:p>
            <a:pPr lvl="1" rtl="0"/>
            <a:r>
              <a:rPr lang="zh-cn" noProof="0" dirty="0"/>
              <a:t>第二级</a:t>
            </a:r>
          </a:p>
          <a:p>
            <a:pPr lvl="2" rtl="0"/>
            <a:r>
              <a:rPr lang="zh-cn" noProof="0" dirty="0"/>
              <a:t>第三级</a:t>
            </a:r>
          </a:p>
          <a:p>
            <a:pPr lvl="3" rtl="0"/>
            <a:r>
              <a:rPr lang="zh-cn" noProof="0" dirty="0"/>
              <a:t>第四级</a:t>
            </a:r>
          </a:p>
          <a:p>
            <a:pPr lvl="4" rtl="0"/>
            <a:r>
              <a:rPr lang="zh-cn"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DB303FA8-A3F3-7640-B13D-36C73B3E5587}" type="slidenum">
              <a:rPr lang="en-US" smtClean="0"/>
              <a:pPr/>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a:t>
            </a:fld>
            <a:endParaRPr lang="en-US" dirty="0"/>
          </a:p>
        </p:txBody>
      </p:sp>
      <p:sp>
        <p:nvSpPr>
          <p:cNvPr id="5" name="日期占位符 4">
            <a:extLst>
              <a:ext uri="{FF2B5EF4-FFF2-40B4-BE49-F238E27FC236}">
                <a16:creationId xmlns:a16="http://schemas.microsoft.com/office/drawing/2014/main" id="{14C8A29C-844B-493A-966C-91983C18DEF2}"/>
              </a:ext>
            </a:extLst>
          </p:cNvPr>
          <p:cNvSpPr>
            <a:spLocks noGrp="1"/>
          </p:cNvSpPr>
          <p:nvPr>
            <p:ph type="dt" idx="1"/>
          </p:nvPr>
        </p:nvSpPr>
        <p:spPr/>
        <p:txBody>
          <a:bodyPr/>
          <a:lstStyle/>
          <a:p>
            <a:fld id="{EE3D6AE6-F73B-41E4-A43A-9BEB7FCD4A9C}" type="datetime1">
              <a:rPr lang="zh-CN" altLang="en-US" smtClean="0"/>
              <a:t>2023/12/28</a:t>
            </a:fld>
            <a:endParaRPr lang="en-US" dirty="0"/>
          </a:p>
        </p:txBody>
      </p:sp>
    </p:spTree>
    <p:extLst>
      <p:ext uri="{BB962C8B-B14F-4D97-AF65-F5344CB8AC3E}">
        <p14:creationId xmlns:p14="http://schemas.microsoft.com/office/powerpoint/2010/main" val="16291999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2023/12/28</a:t>
            </a:fld>
            <a:endParaRPr lang="en-US" dirty="0"/>
          </a:p>
        </p:txBody>
      </p:sp>
    </p:spTree>
    <p:extLst>
      <p:ext uri="{BB962C8B-B14F-4D97-AF65-F5344CB8AC3E}">
        <p14:creationId xmlns:p14="http://schemas.microsoft.com/office/powerpoint/2010/main" val="32304327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2023/12/28</a:t>
            </a:fld>
            <a:endParaRPr lang="en-US" dirty="0"/>
          </a:p>
        </p:txBody>
      </p:sp>
    </p:spTree>
    <p:extLst>
      <p:ext uri="{BB962C8B-B14F-4D97-AF65-F5344CB8AC3E}">
        <p14:creationId xmlns:p14="http://schemas.microsoft.com/office/powerpoint/2010/main" val="3607223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2023/12/28</a:t>
            </a:fld>
            <a:endParaRPr lang="en-US" dirty="0"/>
          </a:p>
        </p:txBody>
      </p:sp>
    </p:spTree>
    <p:extLst>
      <p:ext uri="{BB962C8B-B14F-4D97-AF65-F5344CB8AC3E}">
        <p14:creationId xmlns:p14="http://schemas.microsoft.com/office/powerpoint/2010/main" val="19840114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2023/12/28</a:t>
            </a:fld>
            <a:endParaRPr lang="en-US" dirty="0"/>
          </a:p>
        </p:txBody>
      </p:sp>
    </p:spTree>
    <p:extLst>
      <p:ext uri="{BB962C8B-B14F-4D97-AF65-F5344CB8AC3E}">
        <p14:creationId xmlns:p14="http://schemas.microsoft.com/office/powerpoint/2010/main" val="3061192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6</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2023/12/28</a:t>
            </a:fld>
            <a:endParaRPr lang="en-US" dirty="0"/>
          </a:p>
        </p:txBody>
      </p:sp>
    </p:spTree>
    <p:extLst>
      <p:ext uri="{BB962C8B-B14F-4D97-AF65-F5344CB8AC3E}">
        <p14:creationId xmlns:p14="http://schemas.microsoft.com/office/powerpoint/2010/main" val="13593813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7</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2023/12/28</a:t>
            </a:fld>
            <a:endParaRPr lang="en-US" dirty="0"/>
          </a:p>
        </p:txBody>
      </p:sp>
    </p:spTree>
    <p:extLst>
      <p:ext uri="{BB962C8B-B14F-4D97-AF65-F5344CB8AC3E}">
        <p14:creationId xmlns:p14="http://schemas.microsoft.com/office/powerpoint/2010/main" val="931287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8</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2023/12/28</a:t>
            </a:fld>
            <a:endParaRPr lang="en-US" dirty="0"/>
          </a:p>
        </p:txBody>
      </p:sp>
    </p:spTree>
    <p:extLst>
      <p:ext uri="{BB962C8B-B14F-4D97-AF65-F5344CB8AC3E}">
        <p14:creationId xmlns:p14="http://schemas.microsoft.com/office/powerpoint/2010/main" val="1772151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accent6">
            <a:alpha val="30000"/>
          </a:schemeClr>
        </a:solidFill>
        <a:effectLst/>
      </p:bgPr>
    </p:bg>
    <p:spTree>
      <p:nvGrpSpPr>
        <p:cNvPr id="1" name=""/>
        <p:cNvGrpSpPr/>
        <p:nvPr/>
      </p:nvGrpSpPr>
      <p:grpSpPr>
        <a:xfrm>
          <a:off x="0" y="0"/>
          <a:ext cx="0" cy="0"/>
          <a:chOff x="0" y="0"/>
          <a:chExt cx="0" cy="0"/>
        </a:xfrm>
      </p:grpSpPr>
      <p:sp>
        <p:nvSpPr>
          <p:cNvPr id="13" name="任意多边形：形状 20">
            <a:extLst>
              <a:ext uri="{FF2B5EF4-FFF2-40B4-BE49-F238E27FC236}">
                <a16:creationId xmlns:a16="http://schemas.microsoft.com/office/drawing/2014/main" id="{63B165D0-0594-9843-A653-74260F146AE5}"/>
              </a:ext>
            </a:extLst>
          </p:cNvPr>
          <p:cNvSpPr/>
          <p:nvPr userDrawn="1"/>
        </p:nvSpPr>
        <p:spPr>
          <a:xfrm rot="10800000">
            <a:off x="4516427" y="1"/>
            <a:ext cx="7675573" cy="2322894"/>
          </a:xfrm>
          <a:custGeom>
            <a:avLst/>
            <a:gdLst>
              <a:gd name="connsiteX0" fmla="*/ 3447958 w 5216859"/>
              <a:gd name="connsiteY0" fmla="*/ 463 h 1478847"/>
              <a:gd name="connsiteX1" fmla="*/ 3570648 w 5216859"/>
              <a:gd name="connsiteY1" fmla="*/ 11997 h 1478847"/>
              <a:gd name="connsiteX2" fmla="*/ 4142148 w 5216859"/>
              <a:gd name="connsiteY2" fmla="*/ 850197 h 1478847"/>
              <a:gd name="connsiteX3" fmla="*/ 4942248 w 5216859"/>
              <a:gd name="connsiteY3" fmla="*/ 1174047 h 1478847"/>
              <a:gd name="connsiteX4" fmla="*/ 5164151 w 5216859"/>
              <a:gd name="connsiteY4" fmla="*/ 1405605 h 1478847"/>
              <a:gd name="connsiteX5" fmla="*/ 5216859 w 5216859"/>
              <a:gd name="connsiteY5" fmla="*/ 1478847 h 1478847"/>
              <a:gd name="connsiteX6" fmla="*/ 0 w 5216859"/>
              <a:gd name="connsiteY6" fmla="*/ 1478847 h 1478847"/>
              <a:gd name="connsiteX7" fmla="*/ 28985 w 5216859"/>
              <a:gd name="connsiteY7" fmla="*/ 1403243 h 1478847"/>
              <a:gd name="connsiteX8" fmla="*/ 560748 w 5216859"/>
              <a:gd name="connsiteY8" fmla="*/ 640647 h 1478847"/>
              <a:gd name="connsiteX9" fmla="*/ 2294298 w 5216859"/>
              <a:gd name="connsiteY9" fmla="*/ 373947 h 1478847"/>
              <a:gd name="connsiteX10" fmla="*/ 3447958 w 5216859"/>
              <a:gd name="connsiteY10" fmla="*/ 463 h 1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16859" h="1478847">
                <a:moveTo>
                  <a:pt x="3447958" y="463"/>
                </a:moveTo>
                <a:cubicBezTo>
                  <a:pt x="3491174" y="-1348"/>
                  <a:pt x="3532151" y="2075"/>
                  <a:pt x="3570648" y="11997"/>
                </a:cubicBezTo>
                <a:cubicBezTo>
                  <a:pt x="3878623" y="91372"/>
                  <a:pt x="3913548" y="656522"/>
                  <a:pt x="4142148" y="850197"/>
                </a:cubicBezTo>
                <a:cubicBezTo>
                  <a:pt x="4370748" y="1043872"/>
                  <a:pt x="4739048" y="1031172"/>
                  <a:pt x="4942248" y="1174047"/>
                </a:cubicBezTo>
                <a:cubicBezTo>
                  <a:pt x="5018448" y="1227625"/>
                  <a:pt x="5096434" y="1316029"/>
                  <a:pt x="5164151" y="1405605"/>
                </a:cubicBezTo>
                <a:lnTo>
                  <a:pt x="5216859" y="1478847"/>
                </a:lnTo>
                <a:lnTo>
                  <a:pt x="0" y="1478847"/>
                </a:lnTo>
                <a:lnTo>
                  <a:pt x="28985" y="1403243"/>
                </a:lnTo>
                <a:cubicBezTo>
                  <a:pt x="121408" y="1159760"/>
                  <a:pt x="267854" y="793047"/>
                  <a:pt x="560748" y="640647"/>
                </a:cubicBezTo>
                <a:cubicBezTo>
                  <a:pt x="951273" y="437447"/>
                  <a:pt x="1792648" y="478722"/>
                  <a:pt x="2294298" y="373947"/>
                </a:cubicBezTo>
                <a:cubicBezTo>
                  <a:pt x="2733242" y="282269"/>
                  <a:pt x="3145446" y="13138"/>
                  <a:pt x="3447958" y="463"/>
                </a:cubicBez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4" name="任意多边形：形状 19">
            <a:extLst>
              <a:ext uri="{FF2B5EF4-FFF2-40B4-BE49-F238E27FC236}">
                <a16:creationId xmlns:a16="http://schemas.microsoft.com/office/drawing/2014/main" id="{31F8B615-0030-2047-8652-146BCEF22564}"/>
              </a:ext>
            </a:extLst>
          </p:cNvPr>
          <p:cNvSpPr/>
          <p:nvPr userDrawn="1"/>
        </p:nvSpPr>
        <p:spPr>
          <a:xfrm>
            <a:off x="0" y="3232602"/>
            <a:ext cx="7674963" cy="3625398"/>
          </a:xfrm>
          <a:custGeom>
            <a:avLst/>
            <a:gdLst>
              <a:gd name="connsiteX0" fmla="*/ 333366 w 2058995"/>
              <a:gd name="connsiteY0" fmla="*/ 940 h 972601"/>
              <a:gd name="connsiteX1" fmla="*/ 400050 w 2058995"/>
              <a:gd name="connsiteY1" fmla="*/ 1051 h 972601"/>
              <a:gd name="connsiteX2" fmla="*/ 952500 w 2058995"/>
              <a:gd name="connsiteY2" fmla="*/ 534451 h 972601"/>
              <a:gd name="connsiteX3" fmla="*/ 1924050 w 2058995"/>
              <a:gd name="connsiteY3" fmla="*/ 686851 h 972601"/>
              <a:gd name="connsiteX4" fmla="*/ 2054591 w 2058995"/>
              <a:gd name="connsiteY4" fmla="*/ 942966 h 972601"/>
              <a:gd name="connsiteX5" fmla="*/ 2058995 w 2058995"/>
              <a:gd name="connsiteY5" fmla="*/ 972601 h 972601"/>
              <a:gd name="connsiteX6" fmla="*/ 0 w 2058995"/>
              <a:gd name="connsiteY6" fmla="*/ 972601 h 972601"/>
              <a:gd name="connsiteX7" fmla="*/ 0 w 2058995"/>
              <a:gd name="connsiteY7" fmla="*/ 61952 h 972601"/>
              <a:gd name="connsiteX8" fmla="*/ 75605 w 2058995"/>
              <a:gd name="connsiteY8" fmla="*/ 42128 h 972601"/>
              <a:gd name="connsiteX9" fmla="*/ 333366 w 2058995"/>
              <a:gd name="connsiteY9" fmla="*/ 940 h 972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8995" h="972601">
                <a:moveTo>
                  <a:pt x="333366" y="940"/>
                </a:moveTo>
                <a:cubicBezTo>
                  <a:pt x="357485" y="-326"/>
                  <a:pt x="379809" y="-338"/>
                  <a:pt x="400050" y="1051"/>
                </a:cubicBezTo>
                <a:cubicBezTo>
                  <a:pt x="723900" y="23276"/>
                  <a:pt x="698500" y="420151"/>
                  <a:pt x="952500" y="534451"/>
                </a:cubicBezTo>
                <a:cubicBezTo>
                  <a:pt x="1206500" y="648751"/>
                  <a:pt x="1736725" y="556676"/>
                  <a:pt x="1924050" y="686851"/>
                </a:cubicBezTo>
                <a:cubicBezTo>
                  <a:pt x="1994297" y="735667"/>
                  <a:pt x="2033290" y="836275"/>
                  <a:pt x="2054591" y="942966"/>
                </a:cubicBezTo>
                <a:lnTo>
                  <a:pt x="2058995" y="972601"/>
                </a:lnTo>
                <a:lnTo>
                  <a:pt x="0" y="972601"/>
                </a:lnTo>
                <a:lnTo>
                  <a:pt x="0" y="61952"/>
                </a:lnTo>
                <a:lnTo>
                  <a:pt x="75605" y="42128"/>
                </a:lnTo>
                <a:cubicBezTo>
                  <a:pt x="172492" y="19804"/>
                  <a:pt x="261007" y="4735"/>
                  <a:pt x="333366" y="940"/>
                </a:cubicBez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6" name="图片占位符 7">
            <a:extLst>
              <a:ext uri="{FF2B5EF4-FFF2-40B4-BE49-F238E27FC236}">
                <a16:creationId xmlns:a16="http://schemas.microsoft.com/office/drawing/2014/main" id="{05C21D6A-A628-2443-8075-ACD2B911C6DF}"/>
              </a:ext>
            </a:extLst>
          </p:cNvPr>
          <p:cNvSpPr>
            <a:spLocks noGrp="1"/>
          </p:cNvSpPr>
          <p:nvPr>
            <p:ph type="pic" sz="quarter" idx="14"/>
          </p:nvPr>
        </p:nvSpPr>
        <p:spPr>
          <a:xfrm>
            <a:off x="414338" y="481013"/>
            <a:ext cx="11368087" cy="5875337"/>
          </a:xfrm>
          <a:solidFill>
            <a:schemeClr val="bg1">
              <a:lumMod val="95000"/>
            </a:schemeClr>
          </a:solidFill>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6" name="标题 1">
            <a:extLst>
              <a:ext uri="{FF2B5EF4-FFF2-40B4-BE49-F238E27FC236}">
                <a16:creationId xmlns:a16="http://schemas.microsoft.com/office/drawing/2014/main" id="{042BB51D-E7C1-3746-85E9-889CCB24F741}"/>
              </a:ext>
            </a:extLst>
          </p:cNvPr>
          <p:cNvSpPr>
            <a:spLocks noGrp="1"/>
          </p:cNvSpPr>
          <p:nvPr>
            <p:ph type="ctrTitle" hasCustomPrompt="1"/>
          </p:nvPr>
        </p:nvSpPr>
        <p:spPr>
          <a:xfrm>
            <a:off x="1701383" y="2552298"/>
            <a:ext cx="8789234" cy="1220477"/>
          </a:xfrm>
        </p:spPr>
        <p:txBody>
          <a:bodyPr rtlCol="0"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sz="7200" b="1" i="0">
                <a:solidFill>
                  <a:schemeClr val="bg1"/>
                </a:solidFill>
                <a:latin typeface="Microsoft YaHei UI" panose="020B0503020204020204" pitchFamily="34" charset="-122"/>
                <a:ea typeface="Microsoft YaHei UI" panose="020B0503020204020204" pitchFamily="34" charset="-122"/>
              </a:defRPr>
            </a:lvl1pPr>
          </a:lstStyle>
          <a:p>
            <a:pPr rtl="0"/>
            <a:r>
              <a:rPr lang="zh-cn" noProof="0"/>
              <a:t>标题</a:t>
            </a:r>
          </a:p>
        </p:txBody>
      </p:sp>
      <p:sp>
        <p:nvSpPr>
          <p:cNvPr id="7" name="副标题 2">
            <a:extLst>
              <a:ext uri="{FF2B5EF4-FFF2-40B4-BE49-F238E27FC236}">
                <a16:creationId xmlns:a16="http://schemas.microsoft.com/office/drawing/2014/main" id="{7E016467-0564-6D4C-BF17-F4FA3991C1FD}"/>
              </a:ext>
            </a:extLst>
          </p:cNvPr>
          <p:cNvSpPr>
            <a:spLocks noGrp="1"/>
          </p:cNvSpPr>
          <p:nvPr>
            <p:ph type="subTitle" idx="1" hasCustomPrompt="1"/>
          </p:nvPr>
        </p:nvSpPr>
        <p:spPr>
          <a:xfrm>
            <a:off x="1701383" y="3919840"/>
            <a:ext cx="8789234" cy="846381"/>
          </a:xfrm>
        </p:spPr>
        <p:txBody>
          <a:bodyPr rtlCol="0" anchor="t">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1" i="0">
                <a:solidFill>
                  <a:schemeClr val="bg1"/>
                </a:solidFill>
                <a:latin typeface="Microsoft YaHei UI" panose="020B0503020204020204" pitchFamily="34" charset="-122"/>
                <a:ea typeface="Microsoft YaHei UI"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noProof="0"/>
              <a:t>副标题</a:t>
            </a:r>
          </a:p>
        </p:txBody>
      </p:sp>
    </p:spTree>
    <p:extLst>
      <p:ext uri="{BB962C8B-B14F-4D97-AF65-F5344CB8AC3E}">
        <p14:creationId xmlns:p14="http://schemas.microsoft.com/office/powerpoint/2010/main" val="187689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
    <p:bg>
      <p:bgPr>
        <a:solidFill>
          <a:schemeClr val="accent6">
            <a:alpha val="30000"/>
          </a:schemeClr>
        </a:solidFill>
        <a:effectLst/>
      </p:bgPr>
    </p:bg>
    <p:spTree>
      <p:nvGrpSpPr>
        <p:cNvPr id="1" name=""/>
        <p:cNvGrpSpPr/>
        <p:nvPr/>
      </p:nvGrpSpPr>
      <p:grpSpPr>
        <a:xfrm>
          <a:off x="0" y="0"/>
          <a:ext cx="0" cy="0"/>
          <a:chOff x="0" y="0"/>
          <a:chExt cx="0" cy="0"/>
        </a:xfrm>
      </p:grpSpPr>
      <p:sp>
        <p:nvSpPr>
          <p:cNvPr id="9" name="任意多边形(F) 5">
            <a:extLst>
              <a:ext uri="{FF2B5EF4-FFF2-40B4-BE49-F238E27FC236}">
                <a16:creationId xmlns:a16="http://schemas.microsoft.com/office/drawing/2014/main" id="{FADF1099-92E5-4749-8E94-299FD6249EFD}"/>
              </a:ext>
            </a:extLst>
          </p:cNvPr>
          <p:cNvSpPr>
            <a:spLocks/>
          </p:cNvSpPr>
          <p:nvPr userDrawn="1"/>
        </p:nvSpPr>
        <p:spPr bwMode="auto">
          <a:xfrm>
            <a:off x="-1587" y="0"/>
            <a:ext cx="12193587" cy="2840682"/>
          </a:xfrm>
          <a:custGeom>
            <a:avLst/>
            <a:gdLst>
              <a:gd name="T0" fmla="*/ 0 w 3296"/>
              <a:gd name="T1" fmla="*/ 0 h 934"/>
              <a:gd name="T2" fmla="*/ 0 w 3296"/>
              <a:gd name="T3" fmla="*/ 775 h 934"/>
              <a:gd name="T4" fmla="*/ 973 w 3296"/>
              <a:gd name="T5" fmla="*/ 825 h 934"/>
              <a:gd name="T6" fmla="*/ 1957 w 3296"/>
              <a:gd name="T7" fmla="*/ 408 h 934"/>
              <a:gd name="T8" fmla="*/ 3032 w 3296"/>
              <a:gd name="T9" fmla="*/ 426 h 934"/>
              <a:gd name="T10" fmla="*/ 3296 w 3296"/>
              <a:gd name="T11" fmla="*/ 257 h 934"/>
              <a:gd name="T12" fmla="*/ 3296 w 3296"/>
              <a:gd name="T13" fmla="*/ 0 h 934"/>
              <a:gd name="T14" fmla="*/ 0 w 3296"/>
              <a:gd name="T15" fmla="*/ 0 h 9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96" h="934">
                <a:moveTo>
                  <a:pt x="0" y="0"/>
                </a:moveTo>
                <a:cubicBezTo>
                  <a:pt x="0" y="775"/>
                  <a:pt x="0" y="775"/>
                  <a:pt x="0" y="775"/>
                </a:cubicBezTo>
                <a:cubicBezTo>
                  <a:pt x="302" y="913"/>
                  <a:pt x="658" y="934"/>
                  <a:pt x="973" y="825"/>
                </a:cubicBezTo>
                <a:cubicBezTo>
                  <a:pt x="1311" y="708"/>
                  <a:pt x="1602" y="453"/>
                  <a:pt x="1957" y="408"/>
                </a:cubicBezTo>
                <a:cubicBezTo>
                  <a:pt x="2315" y="363"/>
                  <a:pt x="2690" y="541"/>
                  <a:pt x="3032" y="426"/>
                </a:cubicBezTo>
                <a:cubicBezTo>
                  <a:pt x="3132" y="393"/>
                  <a:pt x="3223" y="334"/>
                  <a:pt x="3296" y="257"/>
                </a:cubicBezTo>
                <a:cubicBezTo>
                  <a:pt x="3296" y="0"/>
                  <a:pt x="3296" y="0"/>
                  <a:pt x="3296" y="0"/>
                </a:cubicBezTo>
                <a:lnTo>
                  <a:pt x="0" y="0"/>
                </a:lnTo>
                <a:close/>
              </a:path>
            </a:pathLst>
          </a:custGeom>
          <a:gradFill>
            <a:gsLst>
              <a:gs pos="0">
                <a:schemeClr val="accent1"/>
              </a:gs>
              <a:gs pos="100000">
                <a:schemeClr val="accent5">
                  <a:lumMod val="60000"/>
                  <a:lumOff val="40000"/>
                  <a:alpha val="90000"/>
                </a:schemeClr>
              </a:gs>
            </a:gsLst>
            <a:lin ang="3000000" scaled="0"/>
          </a:gradFill>
          <a:ln>
            <a:noFill/>
          </a:ln>
        </p:spPr>
        <p:txBody>
          <a:bodyPr vert="horz" wrap="square" lIns="91440" tIns="45720" rIns="91440" bIns="45720" numCol="1" rtlCol="0" anchor="t" anchorCtr="0" compatLnSpc="1">
            <a:prstTxWarp prst="textNoShape">
              <a:avLst/>
            </a:prstTxWarp>
          </a:bodyPr>
          <a:lstStyle/>
          <a:p>
            <a:pPr rtl="0"/>
            <a:endParaRPr lang="en-US" noProof="0" dirty="0">
              <a:latin typeface="Microsoft YaHei UI" panose="020B0503020204020204" pitchFamily="34" charset="-122"/>
              <a:ea typeface="Microsoft YaHei UI" panose="020B0503020204020204" pitchFamily="34" charset="-122"/>
            </a:endParaRPr>
          </a:p>
        </p:txBody>
      </p:sp>
      <p:sp>
        <p:nvSpPr>
          <p:cNvPr id="5" name="长方形 4">
            <a:extLst>
              <a:ext uri="{FF2B5EF4-FFF2-40B4-BE49-F238E27FC236}">
                <a16:creationId xmlns:a16="http://schemas.microsoft.com/office/drawing/2014/main" id="{258940EE-A100-A74F-A549-CAD4DFFD1738}"/>
              </a:ext>
            </a:extLst>
          </p:cNvPr>
          <p:cNvSpPr/>
          <p:nvPr userDrawn="1"/>
        </p:nvSpPr>
        <p:spPr>
          <a:xfrm>
            <a:off x="413825" y="483781"/>
            <a:ext cx="11364350" cy="5890438"/>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1" name="标题 1">
            <a:extLst>
              <a:ext uri="{FF2B5EF4-FFF2-40B4-BE49-F238E27FC236}">
                <a16:creationId xmlns:a16="http://schemas.microsoft.com/office/drawing/2014/main" id="{451E21C1-74BE-0348-B8AE-3174A9AAA08E}"/>
              </a:ext>
            </a:extLst>
          </p:cNvPr>
          <p:cNvSpPr>
            <a:spLocks noGrp="1"/>
          </p:cNvSpPr>
          <p:nvPr>
            <p:ph type="title"/>
          </p:nvPr>
        </p:nvSpPr>
        <p:spPr>
          <a:xfrm>
            <a:off x="838200" y="681037"/>
            <a:ext cx="10515600"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3" name="直接连接符​​(S) 2">
            <a:extLst>
              <a:ext uri="{FF2B5EF4-FFF2-40B4-BE49-F238E27FC236}">
                <a16:creationId xmlns:a16="http://schemas.microsoft.com/office/drawing/2014/main" id="{85852ED6-B7AC-5148-BC43-09B76E856F9F}"/>
              </a:ext>
            </a:extLst>
          </p:cNvPr>
          <p:cNvCxnSpPr/>
          <p:nvPr userDrawn="1"/>
        </p:nvCxnSpPr>
        <p:spPr>
          <a:xfrm>
            <a:off x="838200" y="1264837"/>
            <a:ext cx="10524344"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4" name="内容占位符 3">
            <a:extLst>
              <a:ext uri="{FF2B5EF4-FFF2-40B4-BE49-F238E27FC236}">
                <a16:creationId xmlns:a16="http://schemas.microsoft.com/office/drawing/2014/main" id="{C0776AF7-97C9-4365-B2B5-E20C6BB04B41}"/>
              </a:ext>
            </a:extLst>
          </p:cNvPr>
          <p:cNvSpPr>
            <a:spLocks noGrp="1"/>
          </p:cNvSpPr>
          <p:nvPr>
            <p:ph sz="quarter" idx="10"/>
          </p:nvPr>
        </p:nvSpPr>
        <p:spPr>
          <a:xfrm>
            <a:off x="838200" y="1265238"/>
            <a:ext cx="10524344" cy="4911725"/>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noProof="0"/>
          </a:p>
        </p:txBody>
      </p:sp>
    </p:spTree>
    <p:extLst>
      <p:ext uri="{BB962C8B-B14F-4D97-AF65-F5344CB8AC3E}">
        <p14:creationId xmlns:p14="http://schemas.microsoft.com/office/powerpoint/2010/main" val="1645148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项内容 ">
    <p:bg>
      <p:bgPr>
        <a:solidFill>
          <a:schemeClr val="accent6">
            <a:alpha val="30000"/>
          </a:schemeClr>
        </a:solidFill>
        <a:effectLst/>
      </p:bgPr>
    </p:bg>
    <p:spTree>
      <p:nvGrpSpPr>
        <p:cNvPr id="1" name=""/>
        <p:cNvGrpSpPr/>
        <p:nvPr/>
      </p:nvGrpSpPr>
      <p:grpSpPr>
        <a:xfrm>
          <a:off x="0" y="0"/>
          <a:ext cx="0" cy="0"/>
          <a:chOff x="0" y="0"/>
          <a:chExt cx="0" cy="0"/>
        </a:xfrm>
      </p:grpSpPr>
      <p:sp>
        <p:nvSpPr>
          <p:cNvPr id="9" name="任意多边形(F) 5">
            <a:extLst>
              <a:ext uri="{FF2B5EF4-FFF2-40B4-BE49-F238E27FC236}">
                <a16:creationId xmlns:a16="http://schemas.microsoft.com/office/drawing/2014/main" id="{FADF1099-92E5-4749-8E94-299FD6249EFD}"/>
              </a:ext>
            </a:extLst>
          </p:cNvPr>
          <p:cNvSpPr>
            <a:spLocks/>
          </p:cNvSpPr>
          <p:nvPr userDrawn="1"/>
        </p:nvSpPr>
        <p:spPr bwMode="auto">
          <a:xfrm>
            <a:off x="-1587" y="0"/>
            <a:ext cx="12193587" cy="2840682"/>
          </a:xfrm>
          <a:custGeom>
            <a:avLst/>
            <a:gdLst>
              <a:gd name="T0" fmla="*/ 0 w 3296"/>
              <a:gd name="T1" fmla="*/ 0 h 934"/>
              <a:gd name="T2" fmla="*/ 0 w 3296"/>
              <a:gd name="T3" fmla="*/ 775 h 934"/>
              <a:gd name="T4" fmla="*/ 973 w 3296"/>
              <a:gd name="T5" fmla="*/ 825 h 934"/>
              <a:gd name="T6" fmla="*/ 1957 w 3296"/>
              <a:gd name="T7" fmla="*/ 408 h 934"/>
              <a:gd name="T8" fmla="*/ 3032 w 3296"/>
              <a:gd name="T9" fmla="*/ 426 h 934"/>
              <a:gd name="T10" fmla="*/ 3296 w 3296"/>
              <a:gd name="T11" fmla="*/ 257 h 934"/>
              <a:gd name="T12" fmla="*/ 3296 w 3296"/>
              <a:gd name="T13" fmla="*/ 0 h 934"/>
              <a:gd name="T14" fmla="*/ 0 w 3296"/>
              <a:gd name="T15" fmla="*/ 0 h 9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96" h="934">
                <a:moveTo>
                  <a:pt x="0" y="0"/>
                </a:moveTo>
                <a:cubicBezTo>
                  <a:pt x="0" y="775"/>
                  <a:pt x="0" y="775"/>
                  <a:pt x="0" y="775"/>
                </a:cubicBezTo>
                <a:cubicBezTo>
                  <a:pt x="302" y="913"/>
                  <a:pt x="658" y="934"/>
                  <a:pt x="973" y="825"/>
                </a:cubicBezTo>
                <a:cubicBezTo>
                  <a:pt x="1311" y="708"/>
                  <a:pt x="1602" y="453"/>
                  <a:pt x="1957" y="408"/>
                </a:cubicBezTo>
                <a:cubicBezTo>
                  <a:pt x="2315" y="363"/>
                  <a:pt x="2690" y="541"/>
                  <a:pt x="3032" y="426"/>
                </a:cubicBezTo>
                <a:cubicBezTo>
                  <a:pt x="3132" y="393"/>
                  <a:pt x="3223" y="334"/>
                  <a:pt x="3296" y="257"/>
                </a:cubicBezTo>
                <a:cubicBezTo>
                  <a:pt x="3296" y="0"/>
                  <a:pt x="3296" y="0"/>
                  <a:pt x="3296" y="0"/>
                </a:cubicBezTo>
                <a:lnTo>
                  <a:pt x="0" y="0"/>
                </a:lnTo>
                <a:close/>
              </a:path>
            </a:pathLst>
          </a:custGeom>
          <a:gradFill>
            <a:gsLst>
              <a:gs pos="0">
                <a:schemeClr val="accent1"/>
              </a:gs>
              <a:gs pos="100000">
                <a:schemeClr val="accent5">
                  <a:lumMod val="60000"/>
                  <a:lumOff val="40000"/>
                  <a:alpha val="90000"/>
                </a:schemeClr>
              </a:gs>
            </a:gsLst>
            <a:lin ang="3000000" scaled="0"/>
          </a:gradFill>
          <a:ln>
            <a:noFill/>
          </a:ln>
        </p:spPr>
        <p:txBody>
          <a:bodyPr vert="horz" wrap="square" lIns="91440" tIns="45720" rIns="91440" bIns="45720" numCol="1" rtlCol="0" anchor="t" anchorCtr="0" compatLnSpc="1">
            <a:prstTxWarp prst="textNoShape">
              <a:avLst/>
            </a:prstTxWarp>
          </a:bodyPr>
          <a:lstStyle/>
          <a:p>
            <a:pPr rtl="0"/>
            <a:endParaRPr lang="en-US" noProof="0" dirty="0">
              <a:latin typeface="Microsoft YaHei UI" panose="020B0503020204020204" pitchFamily="34" charset="-122"/>
              <a:ea typeface="Microsoft YaHei UI" panose="020B0503020204020204" pitchFamily="34" charset="-122"/>
            </a:endParaRPr>
          </a:p>
        </p:txBody>
      </p:sp>
      <p:sp>
        <p:nvSpPr>
          <p:cNvPr id="10" name="长方形 9">
            <a:extLst>
              <a:ext uri="{FF2B5EF4-FFF2-40B4-BE49-F238E27FC236}">
                <a16:creationId xmlns:a16="http://schemas.microsoft.com/office/drawing/2014/main" id="{33168214-BA64-4247-995E-0238E9E404F7}"/>
              </a:ext>
            </a:extLst>
          </p:cNvPr>
          <p:cNvSpPr/>
          <p:nvPr userDrawn="1"/>
        </p:nvSpPr>
        <p:spPr>
          <a:xfrm>
            <a:off x="413824" y="483781"/>
            <a:ext cx="5682176" cy="5890438"/>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5" name="图片占位符 14">
            <a:extLst>
              <a:ext uri="{FF2B5EF4-FFF2-40B4-BE49-F238E27FC236}">
                <a16:creationId xmlns:a16="http://schemas.microsoft.com/office/drawing/2014/main" id="{8745AAA3-09E3-4504-B3FD-611C81F41634}"/>
              </a:ext>
            </a:extLst>
          </p:cNvPr>
          <p:cNvSpPr>
            <a:spLocks noGrp="1"/>
          </p:cNvSpPr>
          <p:nvPr>
            <p:ph type="pic" sz="quarter" idx="11"/>
          </p:nvPr>
        </p:nvSpPr>
        <p:spPr>
          <a:xfrm>
            <a:off x="6655634" y="37553"/>
            <a:ext cx="5536366" cy="6820447"/>
          </a:xfrm>
          <a:custGeom>
            <a:avLst/>
            <a:gdLst>
              <a:gd name="connsiteX0" fmla="*/ 4141175 w 5285281"/>
              <a:gd name="connsiteY0" fmla="*/ 950 h 6525434"/>
              <a:gd name="connsiteX1" fmla="*/ 5222879 w 5285281"/>
              <a:gd name="connsiteY1" fmla="*/ 82101 h 6525434"/>
              <a:gd name="connsiteX2" fmla="*/ 5285281 w 5285281"/>
              <a:gd name="connsiteY2" fmla="*/ 86253 h 6525434"/>
              <a:gd name="connsiteX3" fmla="*/ 5285281 w 5285281"/>
              <a:gd name="connsiteY3" fmla="*/ 6525434 h 6525434"/>
              <a:gd name="connsiteX4" fmla="*/ 338864 w 5285281"/>
              <a:gd name="connsiteY4" fmla="*/ 6525434 h 6525434"/>
              <a:gd name="connsiteX5" fmla="*/ 355504 w 5285281"/>
              <a:gd name="connsiteY5" fmla="*/ 6284640 h 6525434"/>
              <a:gd name="connsiteX6" fmla="*/ 122536 w 5285281"/>
              <a:gd name="connsiteY6" fmla="*/ 5603772 h 6525434"/>
              <a:gd name="connsiteX7" fmla="*/ 197419 w 5285281"/>
              <a:gd name="connsiteY7" fmla="*/ 4013697 h 6525434"/>
              <a:gd name="connsiteX8" fmla="*/ 1395542 w 5285281"/>
              <a:gd name="connsiteY8" fmla="*/ 2963334 h 6525434"/>
              <a:gd name="connsiteX9" fmla="*/ 2431419 w 5285281"/>
              <a:gd name="connsiteY9" fmla="*/ 2618748 h 6525434"/>
              <a:gd name="connsiteX10" fmla="*/ 2868234 w 5285281"/>
              <a:gd name="connsiteY10" fmla="*/ 1805029 h 6525434"/>
              <a:gd name="connsiteX11" fmla="*/ 2780871 w 5285281"/>
              <a:gd name="connsiteY11" fmla="*/ 941489 h 6525434"/>
              <a:gd name="connsiteX12" fmla="*/ 3783467 w 5285281"/>
              <a:gd name="connsiteY12" fmla="*/ 36433 h 6525434"/>
              <a:gd name="connsiteX13" fmla="*/ 4141175 w 5285281"/>
              <a:gd name="connsiteY13" fmla="*/ 950 h 65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5281" h="6525434">
                <a:moveTo>
                  <a:pt x="4141175" y="950"/>
                </a:moveTo>
                <a:cubicBezTo>
                  <a:pt x="4500573" y="-8197"/>
                  <a:pt x="4864065" y="50964"/>
                  <a:pt x="5222879" y="82101"/>
                </a:cubicBezTo>
                <a:cubicBezTo>
                  <a:pt x="5243679" y="82101"/>
                  <a:pt x="5264481" y="82101"/>
                  <a:pt x="5285281" y="86253"/>
                </a:cubicBezTo>
                <a:lnTo>
                  <a:pt x="5285281" y="6525434"/>
                </a:lnTo>
                <a:cubicBezTo>
                  <a:pt x="5285281" y="6525434"/>
                  <a:pt x="5285281" y="6525434"/>
                  <a:pt x="338864" y="6525434"/>
                </a:cubicBezTo>
                <a:cubicBezTo>
                  <a:pt x="355504" y="6446553"/>
                  <a:pt x="363825" y="6363521"/>
                  <a:pt x="355504" y="6284640"/>
                </a:cubicBezTo>
                <a:cubicBezTo>
                  <a:pt x="330543" y="6043845"/>
                  <a:pt x="205739" y="5827960"/>
                  <a:pt x="122536" y="5603772"/>
                </a:cubicBezTo>
                <a:cubicBezTo>
                  <a:pt x="-64671" y="5093121"/>
                  <a:pt x="-35550" y="4503589"/>
                  <a:pt x="197419" y="4013697"/>
                </a:cubicBezTo>
                <a:cubicBezTo>
                  <a:pt x="434547" y="3523804"/>
                  <a:pt x="875523" y="3137703"/>
                  <a:pt x="1395542" y="2963334"/>
                </a:cubicBezTo>
                <a:cubicBezTo>
                  <a:pt x="1740834" y="2851240"/>
                  <a:pt x="2127728" y="2822178"/>
                  <a:pt x="2431419" y="2618748"/>
                </a:cubicBezTo>
                <a:cubicBezTo>
                  <a:pt x="2693508" y="2436077"/>
                  <a:pt x="2864074" y="2124704"/>
                  <a:pt x="2868234" y="1805029"/>
                </a:cubicBezTo>
                <a:cubicBezTo>
                  <a:pt x="2872395" y="1514414"/>
                  <a:pt x="2747590" y="1232103"/>
                  <a:pt x="2780871" y="941489"/>
                </a:cubicBezTo>
                <a:cubicBezTo>
                  <a:pt x="2834953" y="464051"/>
                  <a:pt x="3309210" y="127769"/>
                  <a:pt x="3783467" y="36433"/>
                </a:cubicBezTo>
                <a:cubicBezTo>
                  <a:pt x="3902031" y="14637"/>
                  <a:pt x="4021376" y="3999"/>
                  <a:pt x="4141175" y="950"/>
                </a:cubicBezTo>
                <a:close/>
              </a:path>
            </a:pathLst>
          </a:custGeom>
          <a:solidFill>
            <a:schemeClr val="bg2">
              <a:lumMod val="95000"/>
            </a:schemeClr>
          </a:solidFill>
        </p:spPr>
        <p:txBody>
          <a:bodyPr wrap="square" rtlCol="0" anchor="ctr">
            <a:noAutofit/>
          </a:bodyPr>
          <a:lstStyle>
            <a:lvl1pPr marL="0" indent="0" algn="ctr">
              <a:buNone/>
              <a:defRPr sz="800">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7" name="标题 1">
            <a:extLst>
              <a:ext uri="{FF2B5EF4-FFF2-40B4-BE49-F238E27FC236}">
                <a16:creationId xmlns:a16="http://schemas.microsoft.com/office/drawing/2014/main" id="{53703B7C-2DC4-C14C-A9CA-F1D21E7FC6AF}"/>
              </a:ext>
            </a:extLst>
          </p:cNvPr>
          <p:cNvSpPr>
            <a:spLocks noGrp="1"/>
          </p:cNvSpPr>
          <p:nvPr>
            <p:ph type="title"/>
          </p:nvPr>
        </p:nvSpPr>
        <p:spPr>
          <a:xfrm>
            <a:off x="838200" y="681037"/>
            <a:ext cx="4791637"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8" name="直接连接符​​(S) 7">
            <a:extLst>
              <a:ext uri="{FF2B5EF4-FFF2-40B4-BE49-F238E27FC236}">
                <a16:creationId xmlns:a16="http://schemas.microsoft.com/office/drawing/2014/main" id="{AD28B953-BDF8-6C47-ADCD-D3EAF78963C3}"/>
              </a:ext>
            </a:extLst>
          </p:cNvPr>
          <p:cNvCxnSpPr>
            <a:cxnSpLocks/>
          </p:cNvCxnSpPr>
          <p:nvPr userDrawn="1"/>
        </p:nvCxnSpPr>
        <p:spPr>
          <a:xfrm>
            <a:off x="838200" y="1264837"/>
            <a:ext cx="4791636"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64B0C521-A2C1-48E6-B26C-DFF1B4FD4227}"/>
              </a:ext>
            </a:extLst>
          </p:cNvPr>
          <p:cNvSpPr>
            <a:spLocks noGrp="1"/>
          </p:cNvSpPr>
          <p:nvPr>
            <p:ph sz="quarter" idx="12"/>
          </p:nvPr>
        </p:nvSpPr>
        <p:spPr>
          <a:xfrm>
            <a:off x="838200" y="1265238"/>
            <a:ext cx="4791637" cy="4911725"/>
          </a:xfrm>
        </p:spPr>
        <p:txBody>
          <a:bodyPr rtlCol="0"/>
          <a:lstStyle>
            <a:lvl1pPr>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354854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比较">
    <p:bg>
      <p:bgPr>
        <a:solidFill>
          <a:schemeClr val="accent6">
            <a:alpha val="30000"/>
          </a:schemeClr>
        </a:solidFill>
        <a:effectLst/>
      </p:bgPr>
    </p:bg>
    <p:spTree>
      <p:nvGrpSpPr>
        <p:cNvPr id="1" name=""/>
        <p:cNvGrpSpPr/>
        <p:nvPr/>
      </p:nvGrpSpPr>
      <p:grpSpPr>
        <a:xfrm>
          <a:off x="0" y="0"/>
          <a:ext cx="0" cy="0"/>
          <a:chOff x="0" y="0"/>
          <a:chExt cx="0" cy="0"/>
        </a:xfrm>
      </p:grpSpPr>
      <p:sp>
        <p:nvSpPr>
          <p:cNvPr id="26" name="任意多边形：形状 8">
            <a:extLst>
              <a:ext uri="{FF2B5EF4-FFF2-40B4-BE49-F238E27FC236}">
                <a16:creationId xmlns:a16="http://schemas.microsoft.com/office/drawing/2014/main" id="{94B2908E-04B3-4B40-8DDD-1667E3F93DAE}"/>
              </a:ext>
            </a:extLst>
          </p:cNvPr>
          <p:cNvSpPr/>
          <p:nvPr userDrawn="1"/>
        </p:nvSpPr>
        <p:spPr>
          <a:xfrm rot="10800000">
            <a:off x="0" y="4362449"/>
            <a:ext cx="12192000" cy="2495550"/>
          </a:xfrm>
          <a:custGeom>
            <a:avLst/>
            <a:gdLst>
              <a:gd name="connsiteX0" fmla="*/ 0 w 12192000"/>
              <a:gd name="connsiteY0" fmla="*/ 0 h 2539624"/>
              <a:gd name="connsiteX1" fmla="*/ 12192000 w 12192000"/>
              <a:gd name="connsiteY1" fmla="*/ 0 h 2539624"/>
              <a:gd name="connsiteX2" fmla="*/ 12192000 w 12192000"/>
              <a:gd name="connsiteY2" fmla="*/ 1784674 h 2539624"/>
              <a:gd name="connsiteX3" fmla="*/ 12052232 w 12192000"/>
              <a:gd name="connsiteY3" fmla="*/ 1825247 h 2539624"/>
              <a:gd name="connsiteX4" fmla="*/ 10344150 w 12192000"/>
              <a:gd name="connsiteY4" fmla="*/ 2133600 h 2539624"/>
              <a:gd name="connsiteX5" fmla="*/ 7181850 w 12192000"/>
              <a:gd name="connsiteY5" fmla="*/ 1809750 h 2539624"/>
              <a:gd name="connsiteX6" fmla="*/ 2724150 w 12192000"/>
              <a:gd name="connsiteY6" fmla="*/ 2533650 h 2539624"/>
              <a:gd name="connsiteX7" fmla="*/ 64443 w 12192000"/>
              <a:gd name="connsiteY7" fmla="*/ 1610320 h 2539624"/>
              <a:gd name="connsiteX8" fmla="*/ 0 w 12192000"/>
              <a:gd name="connsiteY8" fmla="*/ 1575868 h 253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2539624">
                <a:moveTo>
                  <a:pt x="0" y="0"/>
                </a:moveTo>
                <a:lnTo>
                  <a:pt x="12192000" y="0"/>
                </a:lnTo>
                <a:lnTo>
                  <a:pt x="12192000" y="1784674"/>
                </a:lnTo>
                <a:lnTo>
                  <a:pt x="12052232" y="1825247"/>
                </a:lnTo>
                <a:cubicBezTo>
                  <a:pt x="11558836" y="1963688"/>
                  <a:pt x="10923588" y="2113756"/>
                  <a:pt x="10344150" y="2133600"/>
                </a:cubicBezTo>
                <a:cubicBezTo>
                  <a:pt x="9417050" y="2165350"/>
                  <a:pt x="8451850" y="1743075"/>
                  <a:pt x="7181850" y="1809750"/>
                </a:cubicBezTo>
                <a:cubicBezTo>
                  <a:pt x="5911850" y="1876425"/>
                  <a:pt x="3997325" y="2613025"/>
                  <a:pt x="2724150" y="2533650"/>
                </a:cubicBezTo>
                <a:cubicBezTo>
                  <a:pt x="1769269" y="2474119"/>
                  <a:pt x="728663" y="1962746"/>
                  <a:pt x="64443" y="1610320"/>
                </a:cubicBezTo>
                <a:lnTo>
                  <a:pt x="0" y="1575868"/>
                </a:lnTo>
                <a:close/>
              </a:path>
            </a:pathLst>
          </a:custGeom>
          <a:gradFill>
            <a:gsLst>
              <a:gs pos="0">
                <a:schemeClr val="accent1"/>
              </a:gs>
              <a:gs pos="100000">
                <a:schemeClr val="accent5">
                  <a:lumMod val="60000"/>
                  <a:lumOff val="40000"/>
                  <a:alpha val="9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5" name="长方形 4">
            <a:extLst>
              <a:ext uri="{FF2B5EF4-FFF2-40B4-BE49-F238E27FC236}">
                <a16:creationId xmlns:a16="http://schemas.microsoft.com/office/drawing/2014/main" id="{258940EE-A100-A74F-A549-CAD4DFFD1738}"/>
              </a:ext>
            </a:extLst>
          </p:cNvPr>
          <p:cNvSpPr/>
          <p:nvPr userDrawn="1"/>
        </p:nvSpPr>
        <p:spPr>
          <a:xfrm>
            <a:off x="838822" y="1721223"/>
            <a:ext cx="4857421" cy="465299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7" name="文本占位符 2">
            <a:extLst>
              <a:ext uri="{FF2B5EF4-FFF2-40B4-BE49-F238E27FC236}">
                <a16:creationId xmlns:a16="http://schemas.microsoft.com/office/drawing/2014/main" id="{525A7DB0-14F0-B341-AEBA-0DC92D001E33}"/>
              </a:ext>
            </a:extLst>
          </p:cNvPr>
          <p:cNvSpPr>
            <a:spLocks noGrp="1"/>
          </p:cNvSpPr>
          <p:nvPr>
            <p:ph type="body" idx="1"/>
          </p:nvPr>
        </p:nvSpPr>
        <p:spPr>
          <a:xfrm>
            <a:off x="1263197" y="2038570"/>
            <a:ext cx="4086146" cy="703135"/>
          </a:xfrm>
        </p:spPr>
        <p:txBody>
          <a:bodyPr lIns="91440" rIns="91440" rtlCol="0" anchor="ctr">
            <a:normAutofit/>
          </a:bodyPr>
          <a:lstStyle>
            <a:lvl1pPr marL="0" indent="0" algn="l">
              <a:lnSpc>
                <a:spcPct val="150000"/>
              </a:lnSpc>
              <a:buNone/>
              <a:defRPr sz="1800" b="1" i="0" cap="all" spc="150" baseline="0">
                <a:solidFill>
                  <a:schemeClr val="tx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3" name="长方形 22">
            <a:extLst>
              <a:ext uri="{FF2B5EF4-FFF2-40B4-BE49-F238E27FC236}">
                <a16:creationId xmlns:a16="http://schemas.microsoft.com/office/drawing/2014/main" id="{79D42B85-1179-7D46-AE33-2B64EEFC44B2}"/>
              </a:ext>
            </a:extLst>
          </p:cNvPr>
          <p:cNvSpPr/>
          <p:nvPr userDrawn="1"/>
        </p:nvSpPr>
        <p:spPr>
          <a:xfrm>
            <a:off x="6495759" y="1721223"/>
            <a:ext cx="4858040" cy="465299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25" name="文本占位符 2">
            <a:extLst>
              <a:ext uri="{FF2B5EF4-FFF2-40B4-BE49-F238E27FC236}">
                <a16:creationId xmlns:a16="http://schemas.microsoft.com/office/drawing/2014/main" id="{2197AEE6-BBEC-494F-985F-3855AE4B14B5}"/>
              </a:ext>
            </a:extLst>
          </p:cNvPr>
          <p:cNvSpPr>
            <a:spLocks noGrp="1"/>
          </p:cNvSpPr>
          <p:nvPr>
            <p:ph type="body" idx="11"/>
          </p:nvPr>
        </p:nvSpPr>
        <p:spPr>
          <a:xfrm>
            <a:off x="6854754" y="2038570"/>
            <a:ext cx="4086666" cy="703135"/>
          </a:xfrm>
        </p:spPr>
        <p:txBody>
          <a:bodyPr lIns="91440" rIns="91440" rtlCol="0" anchor="ctr">
            <a:normAutofit/>
          </a:bodyPr>
          <a:lstStyle>
            <a:lvl1pPr marL="0" indent="0" algn="l">
              <a:lnSpc>
                <a:spcPct val="150000"/>
              </a:lnSpc>
              <a:buNone/>
              <a:defRPr sz="1800" b="1" i="0" cap="all" spc="150" baseline="0">
                <a:solidFill>
                  <a:schemeClr val="tx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7" name="标题 1">
            <a:extLst>
              <a:ext uri="{FF2B5EF4-FFF2-40B4-BE49-F238E27FC236}">
                <a16:creationId xmlns:a16="http://schemas.microsoft.com/office/drawing/2014/main" id="{C2E270DF-A15A-D547-8882-6E5797B22CEA}"/>
              </a:ext>
            </a:extLst>
          </p:cNvPr>
          <p:cNvSpPr>
            <a:spLocks noGrp="1"/>
          </p:cNvSpPr>
          <p:nvPr>
            <p:ph type="title"/>
          </p:nvPr>
        </p:nvSpPr>
        <p:spPr>
          <a:xfrm>
            <a:off x="838200" y="681037"/>
            <a:ext cx="10515600"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28" name="直接连接符​​(S) 27">
            <a:extLst>
              <a:ext uri="{FF2B5EF4-FFF2-40B4-BE49-F238E27FC236}">
                <a16:creationId xmlns:a16="http://schemas.microsoft.com/office/drawing/2014/main" id="{79B3613A-9294-EA43-9505-F156E86E6E10}"/>
              </a:ext>
            </a:extLst>
          </p:cNvPr>
          <p:cNvCxnSpPr/>
          <p:nvPr userDrawn="1"/>
        </p:nvCxnSpPr>
        <p:spPr>
          <a:xfrm>
            <a:off x="838200" y="1264837"/>
            <a:ext cx="10524344"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642E4B45-6E8A-44C6-9117-DF2BA9812882}"/>
              </a:ext>
            </a:extLst>
          </p:cNvPr>
          <p:cNvSpPr>
            <a:spLocks noGrp="1"/>
          </p:cNvSpPr>
          <p:nvPr>
            <p:ph sz="quarter" idx="12"/>
          </p:nvPr>
        </p:nvSpPr>
        <p:spPr>
          <a:xfrm>
            <a:off x="1263195" y="2885581"/>
            <a:ext cx="4086147" cy="3102469"/>
          </a:xfrm>
        </p:spPr>
        <p:txBody>
          <a:bodyPr rtlCol="0"/>
          <a:lstStyle>
            <a:lvl1pPr>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13" name="内容占位符 2">
            <a:extLst>
              <a:ext uri="{FF2B5EF4-FFF2-40B4-BE49-F238E27FC236}">
                <a16:creationId xmlns:a16="http://schemas.microsoft.com/office/drawing/2014/main" id="{2B29B9FA-7273-4615-BD56-12D6427D024B}"/>
              </a:ext>
            </a:extLst>
          </p:cNvPr>
          <p:cNvSpPr>
            <a:spLocks noGrp="1"/>
          </p:cNvSpPr>
          <p:nvPr>
            <p:ph sz="quarter" idx="13"/>
          </p:nvPr>
        </p:nvSpPr>
        <p:spPr>
          <a:xfrm>
            <a:off x="6861067" y="2885581"/>
            <a:ext cx="4086667" cy="3102469"/>
          </a:xfrm>
        </p:spPr>
        <p:txBody>
          <a:bodyPr rtlCol="0"/>
          <a:lstStyle>
            <a:lvl1pPr>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4" name="日期占位符 3">
            <a:extLst>
              <a:ext uri="{FF2B5EF4-FFF2-40B4-BE49-F238E27FC236}">
                <a16:creationId xmlns:a16="http://schemas.microsoft.com/office/drawing/2014/main" id="{1A093508-506F-4731-B6DA-F6E8F8B09553}"/>
              </a:ext>
            </a:extLst>
          </p:cNvPr>
          <p:cNvSpPr>
            <a:spLocks noGrp="1"/>
          </p:cNvSpPr>
          <p:nvPr>
            <p:ph type="dt" sz="half" idx="14"/>
          </p:nvPr>
        </p:nvSpPr>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fld id="{CFECCED4-C13D-4D1F-B8FC-A7B400CA580B}" type="datetime1">
              <a:rPr lang="zh-CN" altLang="en-US" smtClean="0"/>
              <a:t>2023/12/28</a:t>
            </a:fld>
            <a:endParaRPr lang="en-US" dirty="0"/>
          </a:p>
        </p:txBody>
      </p:sp>
      <p:sp>
        <p:nvSpPr>
          <p:cNvPr id="6" name="页脚占位符 5">
            <a:extLst>
              <a:ext uri="{FF2B5EF4-FFF2-40B4-BE49-F238E27FC236}">
                <a16:creationId xmlns:a16="http://schemas.microsoft.com/office/drawing/2014/main" id="{600CFF9F-3D1C-430B-BECE-49D87C7AE905}"/>
              </a:ext>
            </a:extLst>
          </p:cNvPr>
          <p:cNvSpPr>
            <a:spLocks noGrp="1"/>
          </p:cNvSpPr>
          <p:nvPr>
            <p:ph type="ftr" sz="quarter" idx="15"/>
          </p:nvPr>
        </p:nvSpPr>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endParaRPr lang="en-US" dirty="0"/>
          </a:p>
        </p:txBody>
      </p:sp>
      <p:sp>
        <p:nvSpPr>
          <p:cNvPr id="7" name="灯片编号占位符 6">
            <a:extLst>
              <a:ext uri="{FF2B5EF4-FFF2-40B4-BE49-F238E27FC236}">
                <a16:creationId xmlns:a16="http://schemas.microsoft.com/office/drawing/2014/main" id="{3CD95F5F-990E-4917-82C6-FBFD4547AFB7}"/>
              </a:ext>
            </a:extLst>
          </p:cNvPr>
          <p:cNvSpPr>
            <a:spLocks noGrp="1"/>
          </p:cNvSpPr>
          <p:nvPr>
            <p:ph type="sldNum" sz="quarter" idx="16"/>
          </p:nvPr>
        </p:nvSpPr>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spTree>
    <p:extLst>
      <p:ext uri="{BB962C8B-B14F-4D97-AF65-F5344CB8AC3E}">
        <p14:creationId xmlns:p14="http://schemas.microsoft.com/office/powerpoint/2010/main" val="2154033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图片和字幕">
    <p:bg>
      <p:bgPr>
        <a:solidFill>
          <a:schemeClr val="accent6">
            <a:alpha val="30000"/>
          </a:schemeClr>
        </a:solidFill>
        <a:effectLst/>
      </p:bgPr>
    </p:bg>
    <p:spTree>
      <p:nvGrpSpPr>
        <p:cNvPr id="1" name=""/>
        <p:cNvGrpSpPr/>
        <p:nvPr/>
      </p:nvGrpSpPr>
      <p:grpSpPr>
        <a:xfrm>
          <a:off x="0" y="0"/>
          <a:ext cx="0" cy="0"/>
          <a:chOff x="0" y="0"/>
          <a:chExt cx="0" cy="0"/>
        </a:xfrm>
      </p:grpSpPr>
      <p:sp>
        <p:nvSpPr>
          <p:cNvPr id="8" name="任意多边形：形状 6">
            <a:extLst>
              <a:ext uri="{FF2B5EF4-FFF2-40B4-BE49-F238E27FC236}">
                <a16:creationId xmlns:a16="http://schemas.microsoft.com/office/drawing/2014/main" id="{E0728D6F-9DC1-CD49-A2D6-834724E8AF3F}"/>
              </a:ext>
            </a:extLst>
          </p:cNvPr>
          <p:cNvSpPr/>
          <p:nvPr userDrawn="1"/>
        </p:nvSpPr>
        <p:spPr>
          <a:xfrm>
            <a:off x="0" y="0"/>
            <a:ext cx="12181097" cy="4981942"/>
          </a:xfrm>
          <a:custGeom>
            <a:avLst/>
            <a:gdLst>
              <a:gd name="connsiteX0" fmla="*/ 0 w 2412595"/>
              <a:gd name="connsiteY0" fmla="*/ 0 h 1044036"/>
              <a:gd name="connsiteX1" fmla="*/ 2412595 w 2412595"/>
              <a:gd name="connsiteY1" fmla="*/ 0 h 1044036"/>
              <a:gd name="connsiteX2" fmla="*/ 2328863 w 2412595"/>
              <a:gd name="connsiteY2" fmla="*/ 69540 h 1044036"/>
              <a:gd name="connsiteX3" fmla="*/ 2000250 w 2412595"/>
              <a:gd name="connsiteY3" fmla="*/ 285750 h 1044036"/>
              <a:gd name="connsiteX4" fmla="*/ 1162050 w 2412595"/>
              <a:gd name="connsiteY4" fmla="*/ 400050 h 1044036"/>
              <a:gd name="connsiteX5" fmla="*/ 552450 w 2412595"/>
              <a:gd name="connsiteY5" fmla="*/ 952500 h 1044036"/>
              <a:gd name="connsiteX6" fmla="*/ 107640 w 2412595"/>
              <a:gd name="connsiteY6" fmla="*/ 1035825 h 1044036"/>
              <a:gd name="connsiteX7" fmla="*/ 0 w 2412595"/>
              <a:gd name="connsiteY7" fmla="*/ 1044036 h 104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595" h="1044036">
                <a:moveTo>
                  <a:pt x="0" y="0"/>
                </a:moveTo>
                <a:lnTo>
                  <a:pt x="2412595" y="0"/>
                </a:lnTo>
                <a:lnTo>
                  <a:pt x="2328863" y="69540"/>
                </a:lnTo>
                <a:cubicBezTo>
                  <a:pt x="2215753" y="160139"/>
                  <a:pt x="2095500" y="245269"/>
                  <a:pt x="2000250" y="285750"/>
                </a:cubicBezTo>
                <a:cubicBezTo>
                  <a:pt x="1746250" y="393700"/>
                  <a:pt x="1403350" y="288925"/>
                  <a:pt x="1162050" y="400050"/>
                </a:cubicBezTo>
                <a:cubicBezTo>
                  <a:pt x="920750" y="511175"/>
                  <a:pt x="844550" y="841375"/>
                  <a:pt x="552450" y="952500"/>
                </a:cubicBezTo>
                <a:cubicBezTo>
                  <a:pt x="442913" y="994172"/>
                  <a:pt x="278904" y="1019770"/>
                  <a:pt x="107640" y="1035825"/>
                </a:cubicBezTo>
                <a:lnTo>
                  <a:pt x="0" y="1044036"/>
                </a:ln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31" name="图片占位符 30">
            <a:extLst>
              <a:ext uri="{FF2B5EF4-FFF2-40B4-BE49-F238E27FC236}">
                <a16:creationId xmlns:a16="http://schemas.microsoft.com/office/drawing/2014/main" id="{2120EC90-BDC2-0E4B-9A3F-97CA90AA39F1}"/>
              </a:ext>
            </a:extLst>
          </p:cNvPr>
          <p:cNvSpPr>
            <a:spLocks noGrp="1"/>
          </p:cNvSpPr>
          <p:nvPr>
            <p:ph type="pic" sz="quarter" idx="14"/>
          </p:nvPr>
        </p:nvSpPr>
        <p:spPr>
          <a:xfrm>
            <a:off x="0" y="0"/>
            <a:ext cx="9298096" cy="6858000"/>
          </a:xfrm>
          <a:custGeom>
            <a:avLst/>
            <a:gdLst>
              <a:gd name="connsiteX0" fmla="*/ 0 w 9298096"/>
              <a:gd name="connsiteY0" fmla="*/ 0 h 6858000"/>
              <a:gd name="connsiteX1" fmla="*/ 8705997 w 9298096"/>
              <a:gd name="connsiteY1" fmla="*/ 0 h 6858000"/>
              <a:gd name="connsiteX2" fmla="*/ 8676710 w 9298096"/>
              <a:gd name="connsiteY2" fmla="*/ 366601 h 6858000"/>
              <a:gd name="connsiteX3" fmla="*/ 9086747 w 9298096"/>
              <a:gd name="connsiteY3" fmla="*/ 1403199 h 6858000"/>
              <a:gd name="connsiteX4" fmla="*/ 9297958 w 9298096"/>
              <a:gd name="connsiteY4" fmla="*/ 2314162 h 6858000"/>
              <a:gd name="connsiteX5" fmla="*/ 9298096 w 9298096"/>
              <a:gd name="connsiteY5" fmla="*/ 2513013 h 6858000"/>
              <a:gd name="connsiteX6" fmla="*/ 6405563 w 9298096"/>
              <a:gd name="connsiteY6" fmla="*/ 2513013 h 6858000"/>
              <a:gd name="connsiteX7" fmla="*/ 6405563 w 9298096"/>
              <a:gd name="connsiteY7" fmla="*/ 5528005 h 6858000"/>
              <a:gd name="connsiteX8" fmla="*/ 6380081 w 9298096"/>
              <a:gd name="connsiteY8" fmla="*/ 5533593 h 6858000"/>
              <a:gd name="connsiteX9" fmla="*/ 5022973 w 9298096"/>
              <a:gd name="connsiteY9" fmla="*/ 5947798 h 6858000"/>
              <a:gd name="connsiteX10" fmla="*/ 4312498 w 9298096"/>
              <a:gd name="connsiteY10" fmla="*/ 6826871 h 6858000"/>
              <a:gd name="connsiteX11" fmla="*/ 4305141 w 9298096"/>
              <a:gd name="connsiteY11" fmla="*/ 6858000 h 6858000"/>
              <a:gd name="connsiteX12" fmla="*/ 0 w 9298096"/>
              <a:gd name="connsiteY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98096" h="6858000">
                <a:moveTo>
                  <a:pt x="0" y="0"/>
                </a:moveTo>
                <a:cubicBezTo>
                  <a:pt x="0" y="0"/>
                  <a:pt x="0" y="0"/>
                  <a:pt x="8705997" y="0"/>
                </a:cubicBezTo>
                <a:cubicBezTo>
                  <a:pt x="8676710" y="120093"/>
                  <a:pt x="8662063" y="246508"/>
                  <a:pt x="8676710" y="366601"/>
                </a:cubicBezTo>
                <a:cubicBezTo>
                  <a:pt x="8720642" y="733203"/>
                  <a:pt x="8940304" y="1061881"/>
                  <a:pt x="9086747" y="1403199"/>
                </a:cubicBezTo>
                <a:cubicBezTo>
                  <a:pt x="9210308" y="1694743"/>
                  <a:pt x="9280326" y="2003174"/>
                  <a:pt x="9297958" y="2314162"/>
                </a:cubicBezTo>
                <a:lnTo>
                  <a:pt x="9298096" y="2513013"/>
                </a:lnTo>
                <a:lnTo>
                  <a:pt x="6405563" y="2513013"/>
                </a:lnTo>
                <a:lnTo>
                  <a:pt x="6405563" y="5528005"/>
                </a:lnTo>
                <a:lnTo>
                  <a:pt x="6380081" y="5533593"/>
                </a:lnTo>
                <a:cubicBezTo>
                  <a:pt x="5907118" y="5632552"/>
                  <a:pt x="5423859" y="5715512"/>
                  <a:pt x="5022973" y="5947798"/>
                </a:cubicBezTo>
                <a:cubicBezTo>
                  <a:pt x="4677003" y="6156381"/>
                  <a:pt x="4421644" y="6475183"/>
                  <a:pt x="4312498" y="6826871"/>
                </a:cubicBezTo>
                <a:lnTo>
                  <a:pt x="4305141" y="6858000"/>
                </a:lnTo>
                <a:lnTo>
                  <a:pt x="0" y="6858000"/>
                </a:lnTo>
                <a:close/>
              </a:path>
            </a:pathLst>
          </a:custGeom>
          <a:solidFill>
            <a:schemeClr val="bg2">
              <a:lumMod val="95000"/>
            </a:schemeClr>
          </a:solidFill>
        </p:spPr>
        <p:txBody>
          <a:bodyPr wrap="square" rtlCol="0" anchor="ctr">
            <a:noAutofit/>
          </a:bodyPr>
          <a:lstStyle>
            <a:lvl1pPr marL="0" indent="0" algn="ctr">
              <a:buNone/>
              <a:defRPr sz="1800">
                <a:solidFill>
                  <a:schemeClr val="tx2"/>
                </a:solidFill>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21" name="长方形 20">
            <a:extLst>
              <a:ext uri="{FF2B5EF4-FFF2-40B4-BE49-F238E27FC236}">
                <a16:creationId xmlns:a16="http://schemas.microsoft.com/office/drawing/2014/main" id="{F8985295-F0BC-9B4D-981C-D474C9EDECD0}"/>
              </a:ext>
            </a:extLst>
          </p:cNvPr>
          <p:cNvSpPr/>
          <p:nvPr userDrawn="1"/>
        </p:nvSpPr>
        <p:spPr>
          <a:xfrm>
            <a:off x="6405102" y="2512661"/>
            <a:ext cx="5284607" cy="4345339"/>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23" name="标题 1">
            <a:extLst>
              <a:ext uri="{FF2B5EF4-FFF2-40B4-BE49-F238E27FC236}">
                <a16:creationId xmlns:a16="http://schemas.microsoft.com/office/drawing/2014/main" id="{5CB02C94-6046-2E46-BE22-98A994B16607}"/>
              </a:ext>
            </a:extLst>
          </p:cNvPr>
          <p:cNvSpPr>
            <a:spLocks noGrp="1"/>
          </p:cNvSpPr>
          <p:nvPr>
            <p:ph type="title"/>
          </p:nvPr>
        </p:nvSpPr>
        <p:spPr>
          <a:xfrm>
            <a:off x="6767867" y="2763704"/>
            <a:ext cx="4559075"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24" name="直接连接符​​(S) 23">
            <a:extLst>
              <a:ext uri="{FF2B5EF4-FFF2-40B4-BE49-F238E27FC236}">
                <a16:creationId xmlns:a16="http://schemas.microsoft.com/office/drawing/2014/main" id="{E80620B5-CD54-A44A-A690-BB5E58FBDA77}"/>
              </a:ext>
            </a:extLst>
          </p:cNvPr>
          <p:cNvCxnSpPr>
            <a:cxnSpLocks/>
          </p:cNvCxnSpPr>
          <p:nvPr userDrawn="1"/>
        </p:nvCxnSpPr>
        <p:spPr>
          <a:xfrm>
            <a:off x="6767867" y="3347504"/>
            <a:ext cx="4443697"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933D35FF-5668-47B8-A93C-30923509CC04}"/>
              </a:ext>
            </a:extLst>
          </p:cNvPr>
          <p:cNvSpPr>
            <a:spLocks noGrp="1"/>
          </p:cNvSpPr>
          <p:nvPr>
            <p:ph sz="quarter" idx="15"/>
          </p:nvPr>
        </p:nvSpPr>
        <p:spPr>
          <a:xfrm>
            <a:off x="6767513" y="3348038"/>
            <a:ext cx="4559074" cy="3008312"/>
          </a:xfrm>
        </p:spPr>
        <p:txBody>
          <a:bodyPr rtlCol="0"/>
          <a:lstStyle>
            <a:lvl1pPr marL="0" indent="0">
              <a:buNone/>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1117143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AC4EB4B-30F5-5541-B2A0-6BD04D0109C9}"/>
              </a:ext>
            </a:extLst>
          </p:cNvPr>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7D12C34A-CFB5-4FEF-8890-35108A34EACA}" type="datetime1">
              <a:rPr lang="zh-CN" altLang="en-US" smtClean="0"/>
              <a:t>2023/12/28</a:t>
            </a:fld>
            <a:endParaRPr lang="en-US" dirty="0"/>
          </a:p>
        </p:txBody>
      </p:sp>
      <p:sp>
        <p:nvSpPr>
          <p:cNvPr id="3" name="页脚占位符 2">
            <a:extLst>
              <a:ext uri="{FF2B5EF4-FFF2-40B4-BE49-F238E27FC236}">
                <a16:creationId xmlns:a16="http://schemas.microsoft.com/office/drawing/2014/main" id="{72D97956-7D4F-5346-B8DD-3653B600E657}"/>
              </a:ext>
            </a:extLst>
          </p:cNvPr>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en-US" dirty="0"/>
          </a:p>
        </p:txBody>
      </p:sp>
      <p:sp>
        <p:nvSpPr>
          <p:cNvPr id="4" name="灯片编号占位符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spTree>
    <p:extLst>
      <p:ext uri="{BB962C8B-B14F-4D97-AF65-F5344CB8AC3E}">
        <p14:creationId xmlns:p14="http://schemas.microsoft.com/office/powerpoint/2010/main" val="4112999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6">
            <a:alpha val="30000"/>
          </a:schemeClr>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D9B7248-6025-0744-9C6E-BC6F9FDBD5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zh-cn" noProof="0"/>
              <a:t>单击此处编辑母版标题样式</a:t>
            </a:r>
          </a:p>
        </p:txBody>
      </p:sp>
      <p:sp>
        <p:nvSpPr>
          <p:cNvPr id="3" name="文本占位符 2">
            <a:extLst>
              <a:ext uri="{FF2B5EF4-FFF2-40B4-BE49-F238E27FC236}">
                <a16:creationId xmlns:a16="http://schemas.microsoft.com/office/drawing/2014/main" id="{584367D3-6495-C045-872D-F4C6CB656C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zh-cn" noProof="0"/>
              <a:t>单击此处编辑母版文本样式</a:t>
            </a:r>
          </a:p>
          <a:p>
            <a:pPr lvl="1" rtl="0"/>
            <a:r>
              <a:rPr lang="zh-cn" noProof="0"/>
              <a:t>第二级</a:t>
            </a:r>
          </a:p>
          <a:p>
            <a:pPr lvl="2" rtl="0"/>
            <a:r>
              <a:rPr lang="zh-cn" noProof="0"/>
              <a:t>第三级</a:t>
            </a:r>
          </a:p>
          <a:p>
            <a:pPr lvl="3" rtl="0"/>
            <a:r>
              <a:rPr lang="zh-cn" noProof="0"/>
              <a:t>第四级</a:t>
            </a:r>
          </a:p>
          <a:p>
            <a:pPr lvl="4" rtl="0"/>
            <a:r>
              <a:rPr lang="zh-cn" noProof="0"/>
              <a:t>第五级</a:t>
            </a:r>
          </a:p>
        </p:txBody>
      </p:sp>
      <p:sp>
        <p:nvSpPr>
          <p:cNvPr id="4" name="日期占位符 3">
            <a:extLst>
              <a:ext uri="{FF2B5EF4-FFF2-40B4-BE49-F238E27FC236}">
                <a16:creationId xmlns:a16="http://schemas.microsoft.com/office/drawing/2014/main" id="{65CC2195-E771-AB42-B5A7-7832D8F418C4}"/>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tx1">
                    <a:tint val="75000"/>
                  </a:schemeClr>
                </a:solidFill>
                <a:latin typeface="Microsoft YaHei UI" panose="020B0503020204020204" pitchFamily="34" charset="-122"/>
                <a:ea typeface="Microsoft YaHei UI" panose="020B0503020204020204" pitchFamily="34" charset="-122"/>
              </a:defRPr>
            </a:lvl1pPr>
          </a:lstStyle>
          <a:p>
            <a:fld id="{A83A700D-9F27-410D-B1B8-E3C667347E2A}" type="datetime1">
              <a:rPr lang="zh-CN" altLang="en-US" smtClean="0"/>
              <a:t>2023/12/28</a:t>
            </a:fld>
            <a:endParaRPr lang="en-US" dirty="0"/>
          </a:p>
        </p:txBody>
      </p:sp>
      <p:sp>
        <p:nvSpPr>
          <p:cNvPr id="5" name="页脚占位符 4">
            <a:extLst>
              <a:ext uri="{FF2B5EF4-FFF2-40B4-BE49-F238E27FC236}">
                <a16:creationId xmlns:a16="http://schemas.microsoft.com/office/drawing/2014/main" id="{737F28BA-DFC0-3946-9FE9-DE388CB020C0}"/>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tx1">
                    <a:tint val="75000"/>
                  </a:schemeClr>
                </a:solidFill>
                <a:latin typeface="Microsoft YaHei UI" panose="020B0503020204020204" pitchFamily="34" charset="-122"/>
                <a:ea typeface="Microsoft YaHei UI" panose="020B0503020204020204" pitchFamily="34" charset="-122"/>
              </a:defRPr>
            </a:lvl1pPr>
          </a:lstStyle>
          <a:p>
            <a:endParaRPr lang="en-US" dirty="0"/>
          </a:p>
        </p:txBody>
      </p:sp>
      <p:sp>
        <p:nvSpPr>
          <p:cNvPr id="6" name="灯片编号占位符 5">
            <a:extLst>
              <a:ext uri="{FF2B5EF4-FFF2-40B4-BE49-F238E27FC236}">
                <a16:creationId xmlns:a16="http://schemas.microsoft.com/office/drawing/2014/main" id="{BDDF77CB-EF35-DF4C-95FE-31419B6CA9E6}"/>
              </a:ext>
            </a:extLst>
          </p:cNvPr>
          <p:cNvSpPr>
            <a:spLocks noGrp="1"/>
          </p:cNvSpPr>
          <p:nvPr>
            <p:ph type="sldNum" sz="quarter" idx="4"/>
          </p:nvPr>
        </p:nvSpPr>
        <p:spPr>
          <a:xfrm>
            <a:off x="10936940" y="6492875"/>
            <a:ext cx="416859" cy="228600"/>
          </a:xfrm>
          <a:prstGeom prst="rect">
            <a:avLst/>
          </a:prstGeom>
        </p:spPr>
        <p:txBody>
          <a:bodyPr vert="horz" lIns="91440" tIns="45720" rIns="91440" bIns="45720" rtlCol="0" anchor="ctr"/>
          <a:lstStyle>
            <a:lvl1pPr algn="r">
              <a:defRPr sz="800">
                <a:solidFill>
                  <a:schemeClr val="tx1">
                    <a:tint val="75000"/>
                  </a:schemeClr>
                </a:solidFill>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spTree>
    <p:extLst>
      <p:ext uri="{BB962C8B-B14F-4D97-AF65-F5344CB8AC3E}">
        <p14:creationId xmlns:p14="http://schemas.microsoft.com/office/powerpoint/2010/main" val="206674529"/>
      </p:ext>
    </p:extLst>
  </p:cSld>
  <p:clrMap bg1="lt1" tx1="dk1" bg2="lt2" tx2="dk2" accent1="accent1" accent2="accent2" accent3="accent3" accent4="accent4" accent5="accent5" accent6="accent6" hlink="hlink" folHlink="folHlink"/>
  <p:sldLayoutIdLst>
    <p:sldLayoutId id="2147483681" r:id="rId1"/>
    <p:sldLayoutId id="2147483683" r:id="rId2"/>
    <p:sldLayoutId id="2147483682" r:id="rId3"/>
    <p:sldLayoutId id="2147483687" r:id="rId4"/>
    <p:sldLayoutId id="2147483693" r:id="rId5"/>
    <p:sldLayoutId id="2147483676" r:id="rId6"/>
  </p:sldLayoutIdLst>
  <p:hf sldNum="0" hdr="0" ftr="0"/>
  <p:txStyles>
    <p:titleStyle>
      <a:lvl1pPr algn="l" defTabSz="914400" rtl="0" eaLnBrk="1" latinLnBrk="0" hangingPunct="1">
        <a:lnSpc>
          <a:spcPct val="90000"/>
        </a:lnSpc>
        <a:spcBef>
          <a:spcPct val="0"/>
        </a:spcBef>
        <a:buNone/>
        <a:defRPr sz="2400" b="1" kern="1200" spc="150" baseline="0">
          <a:solidFill>
            <a:schemeClr val="accent1"/>
          </a:solidFill>
          <a:latin typeface="Microsoft YaHei UI" panose="020B0503020204020204" pitchFamily="34" charset="-122"/>
          <a:ea typeface="Microsoft YaHei UI" panose="020B0503020204020204" pitchFamily="34" charset="-122"/>
          <a:cs typeface="+mj-cs"/>
        </a:defRPr>
      </a:lvl1pPr>
    </p:titleStyle>
    <p:body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descr="花的特写">
            <a:extLst>
              <a:ext uri="{FF2B5EF4-FFF2-40B4-BE49-F238E27FC236}">
                <a16:creationId xmlns:a16="http://schemas.microsoft.com/office/drawing/2014/main" id="{5A8C014E-25AF-4B1A-85C4-1B34CBEC7EE8}"/>
              </a:ext>
            </a:extLst>
          </p:cNvPr>
          <p:cNvPicPr>
            <a:picLocks noGrp="1" noChangeAspect="1"/>
          </p:cNvPicPr>
          <p:nvPr>
            <p:ph type="pic" sz="quarter" idx="14"/>
          </p:nvPr>
        </p:nvPicPr>
        <p:blipFill>
          <a:blip r:embed="rId3">
            <a:alphaModFix amt="35000"/>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a:solidFill>
            <a:schemeClr val="accent1">
              <a:lumMod val="60000"/>
              <a:lumOff val="40000"/>
            </a:schemeClr>
          </a:solidFill>
        </p:spPr>
      </p:pic>
      <p:sp>
        <p:nvSpPr>
          <p:cNvPr id="4" name="标题 3">
            <a:extLst>
              <a:ext uri="{FF2B5EF4-FFF2-40B4-BE49-F238E27FC236}">
                <a16:creationId xmlns:a16="http://schemas.microsoft.com/office/drawing/2014/main" id="{4A2D73A5-4430-0F47-84CE-C3324CEBA797}"/>
              </a:ext>
            </a:extLst>
          </p:cNvPr>
          <p:cNvSpPr>
            <a:spLocks noGrp="1"/>
          </p:cNvSpPr>
          <p:nvPr>
            <p:ph type="ctrTitle"/>
          </p:nvPr>
        </p:nvSpPr>
        <p:spPr/>
        <p:txBody>
          <a:bodyPr rtlCol="0">
            <a:normAutofit/>
          </a:bodyPr>
          <a:lstStyle/>
          <a:p>
            <a:pPr rtl="0"/>
            <a:r>
              <a:rPr lang="en-US" altLang="zh-CN" dirty="0"/>
              <a:t>TriGuard-</a:t>
            </a:r>
            <a:r>
              <a:rPr lang="zh-CN" altLang="en-US" dirty="0"/>
              <a:t>三高助手</a:t>
            </a:r>
            <a:endParaRPr lang="zh-cn" dirty="0"/>
          </a:p>
        </p:txBody>
      </p:sp>
      <p:sp>
        <p:nvSpPr>
          <p:cNvPr id="5" name="副标题 4">
            <a:extLst>
              <a:ext uri="{FF2B5EF4-FFF2-40B4-BE49-F238E27FC236}">
                <a16:creationId xmlns:a16="http://schemas.microsoft.com/office/drawing/2014/main" id="{9107CE13-DFD5-424B-B4BF-ADF75F3976E0}"/>
              </a:ext>
            </a:extLst>
          </p:cNvPr>
          <p:cNvSpPr>
            <a:spLocks noGrp="1"/>
          </p:cNvSpPr>
          <p:nvPr>
            <p:ph type="subTitle" idx="1"/>
          </p:nvPr>
        </p:nvSpPr>
        <p:spPr/>
        <p:txBody>
          <a:bodyPr rtlCol="0"/>
          <a:lstStyle/>
          <a:p>
            <a:pPr rtl="0"/>
            <a:r>
              <a:rPr lang="zh-CN" altLang="en-US" dirty="0"/>
              <a:t>软工</a:t>
            </a:r>
            <a:r>
              <a:rPr lang="en-US" altLang="zh-CN" dirty="0"/>
              <a:t>A05</a:t>
            </a:r>
            <a:r>
              <a:rPr lang="zh-CN" altLang="en-US" dirty="0"/>
              <a:t>组 林嘉纹 马喆轩 魏科宇 余超</a:t>
            </a:r>
            <a:endParaRPr lang="en-US" altLang="zh-CN" dirty="0"/>
          </a:p>
          <a:p>
            <a:pPr rtl="0"/>
            <a:r>
              <a:rPr lang="en-US" altLang="zh-CN" dirty="0"/>
              <a:t>2023</a:t>
            </a:r>
            <a:r>
              <a:rPr lang="zh-CN" altLang="en-US" dirty="0"/>
              <a:t>年</a:t>
            </a:r>
            <a:r>
              <a:rPr lang="en-US" altLang="zh-CN" dirty="0"/>
              <a:t>12</a:t>
            </a:r>
            <a:r>
              <a:rPr lang="zh-CN" altLang="en-US" dirty="0"/>
              <a:t>月</a:t>
            </a:r>
            <a:r>
              <a:rPr lang="en-US" altLang="zh-CN" dirty="0"/>
              <a:t>28</a:t>
            </a:r>
            <a:r>
              <a:rPr lang="zh-CN" altLang="en-US" dirty="0"/>
              <a:t>日</a:t>
            </a:r>
            <a:endParaRPr lang="zh-cn" dirty="0"/>
          </a:p>
        </p:txBody>
      </p:sp>
    </p:spTree>
    <p:extLst>
      <p:ext uri="{BB962C8B-B14F-4D97-AF65-F5344CB8AC3E}">
        <p14:creationId xmlns:p14="http://schemas.microsoft.com/office/powerpoint/2010/main" val="2221651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838200" y="1264837"/>
            <a:ext cx="10524344" cy="4912126"/>
          </a:xfrm>
        </p:spPr>
        <p:txBody>
          <a:bodyPr rtlCol="0"/>
          <a:lstStyle/>
          <a:p>
            <a:pPr marL="0" indent="0" rtl="0">
              <a:buNone/>
            </a:pPr>
            <a:r>
              <a:rPr lang="zh-CN" altLang="en-US" dirty="0"/>
              <a:t>近年来，随着生活节奏的加快和饮食习惯的改变，三高人群（高血压、高血糖、高血脂）数量急速增长，据</a:t>
            </a:r>
            <a:r>
              <a:rPr lang="en-US" altLang="zh-CN" dirty="0"/>
              <a:t>《</a:t>
            </a:r>
            <a:r>
              <a:rPr lang="zh-CN" altLang="en-US" dirty="0"/>
              <a:t>中国心血管健康与疾病报告</a:t>
            </a:r>
            <a:r>
              <a:rPr lang="en-US" altLang="zh-CN" dirty="0"/>
              <a:t>2022 》</a:t>
            </a:r>
            <a:r>
              <a:rPr lang="zh-CN" altLang="en-US" dirty="0"/>
              <a:t>统计数据，在我国≥</a:t>
            </a:r>
            <a:r>
              <a:rPr lang="en-US" altLang="zh-CN" dirty="0"/>
              <a:t>18</a:t>
            </a:r>
            <a:r>
              <a:rPr lang="zh-CN" altLang="en-US" dirty="0"/>
              <a:t>岁人群中</a:t>
            </a:r>
            <a:endParaRPr lang="en-US" altLang="zh-CN" dirty="0"/>
          </a:p>
          <a:p>
            <a:pPr rtl="0"/>
            <a:r>
              <a:rPr lang="zh-CN" altLang="en-US" dirty="0"/>
              <a:t>高血压患病人数为</a:t>
            </a:r>
            <a:r>
              <a:rPr lang="en-US" altLang="zh-CN" dirty="0"/>
              <a:t>2.45</a:t>
            </a:r>
            <a:r>
              <a:rPr lang="zh-CN" altLang="en-US" dirty="0"/>
              <a:t>亿，有血压正常高值人数为</a:t>
            </a:r>
            <a:r>
              <a:rPr lang="en-US" altLang="zh-CN" dirty="0"/>
              <a:t>4.35</a:t>
            </a:r>
            <a:r>
              <a:rPr lang="zh-CN" altLang="en-US" dirty="0"/>
              <a:t>亿</a:t>
            </a:r>
            <a:endParaRPr lang="en-US" altLang="zh-CN" dirty="0"/>
          </a:p>
          <a:p>
            <a:pPr rtl="0"/>
            <a:r>
              <a:rPr lang="zh-CN" altLang="en-US" dirty="0"/>
              <a:t>血脂异常的患病率为</a:t>
            </a:r>
            <a:r>
              <a:rPr lang="en-US" altLang="zh-CN" dirty="0"/>
              <a:t>40.4%</a:t>
            </a:r>
          </a:p>
          <a:p>
            <a:pPr rtl="0"/>
            <a:r>
              <a:rPr lang="zh-CN" altLang="en-US" dirty="0"/>
              <a:t>糖尿病人数达</a:t>
            </a:r>
            <a:r>
              <a:rPr lang="en-US" altLang="zh-CN" dirty="0"/>
              <a:t>1.298</a:t>
            </a:r>
            <a:r>
              <a:rPr lang="zh-CN" altLang="en-US" dirty="0"/>
              <a:t>亿</a:t>
            </a:r>
            <a:endParaRPr lang="en-US" altLang="zh-CN" dirty="0"/>
          </a:p>
          <a:p>
            <a:pPr marL="0" indent="0" rtl="0">
              <a:buNone/>
            </a:pPr>
            <a:r>
              <a:rPr lang="zh-CN" altLang="en-US" dirty="0"/>
              <a:t>三高人群面临着较高的心血管疾病、糖尿病和其他健康问题的风险，这要求他们对自己的健康状况有更高的自我管理能力。而尽管市面上存在一些健康管理软件，但很少有专门针对三高人群的综合性平台，既能帮助他们记录数据，又提供科学的健康知识并建立一个互相支持的社区。</a:t>
            </a:r>
            <a:endParaRPr lang="en-US" altLang="zh-CN" dirty="0"/>
          </a:p>
          <a:p>
            <a:pPr marL="0" indent="0" rtl="0">
              <a:buNone/>
            </a:pPr>
            <a:r>
              <a:rPr lang="zh-CN" altLang="en-US" dirty="0"/>
              <a:t>同时，市面上现有的软件少有以家庭为单位的健康管理功能，而恰好三高患者多为中老年人，他们许多对智能产品的操作并不熟悉，因此让家庭中的青中年人代为管理和监督是有必要的。</a:t>
            </a:r>
          </a:p>
          <a:p>
            <a:pPr marL="0" indent="0" rtl="0">
              <a:buNone/>
            </a:pPr>
            <a:endParaRPr lang="zh-CN" altLang="en-US" dirty="0"/>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选题背景</a:t>
            </a:r>
            <a:endParaRPr lang="zh-cn" dirty="0"/>
          </a:p>
        </p:txBody>
      </p:sp>
    </p:spTree>
    <p:extLst>
      <p:ext uri="{BB962C8B-B14F-4D97-AF65-F5344CB8AC3E}">
        <p14:creationId xmlns:p14="http://schemas.microsoft.com/office/powerpoint/2010/main" val="23482359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838200" y="1264837"/>
            <a:ext cx="10524344" cy="4912126"/>
          </a:xfrm>
        </p:spPr>
        <p:txBody>
          <a:bodyPr rtlCol="0"/>
          <a:lstStyle/>
          <a:p>
            <a:r>
              <a:rPr lang="zh-CN" altLang="en-US" b="1" dirty="0"/>
              <a:t>指标记录</a:t>
            </a:r>
            <a:r>
              <a:rPr lang="en-US" altLang="zh-CN" b="1" dirty="0"/>
              <a:t>  </a:t>
            </a:r>
            <a:r>
              <a:rPr lang="zh-CN" altLang="en-US" dirty="0"/>
              <a:t>我们的应用为三高人群提供一个全面的身体指标和健康数据记录平台。不仅可以实时记录血压、血糖、血脂和运动饮食等关键指标，还能通过图表和趋势分析，帮助用户洞察健康状况的微妙变化。</a:t>
            </a:r>
            <a:endParaRPr lang="en-US" altLang="zh-CN" dirty="0"/>
          </a:p>
          <a:p>
            <a:r>
              <a:rPr lang="zh-CN" altLang="en-US" b="1" dirty="0"/>
              <a:t>知识科普  </a:t>
            </a:r>
            <a:r>
              <a:rPr lang="zh-CN" altLang="en-US" dirty="0"/>
              <a:t>我们的应用为三高人群提供科学、合理、简短精炼的健康知识科普内容。从饮食建议到运动指南，从药物信息到最新的医疗研究，我们通过易于理解的方式增强用户的健康保健意识。</a:t>
            </a:r>
            <a:endParaRPr lang="en-US" altLang="zh-CN" dirty="0"/>
          </a:p>
          <a:p>
            <a:r>
              <a:rPr lang="zh-CN" altLang="en-US" b="1" dirty="0"/>
              <a:t>社区交流  </a:t>
            </a:r>
            <a:r>
              <a:rPr lang="zh-CN" altLang="en-US" dirty="0"/>
              <a:t>我们的应用创建一个专门的社区交流平台，让患者可以相互交流抗病知识和个人经验。在这里，用户可以找到同病相怜的朋友，分享治疗过程中的小窍门，以及如何在日常生活中实现健康目标。</a:t>
            </a:r>
            <a:endParaRPr lang="en-US" altLang="zh-CN" dirty="0"/>
          </a:p>
          <a:p>
            <a:r>
              <a:rPr lang="zh-CN" altLang="en-US" b="1" dirty="0"/>
              <a:t>家庭管理  </a:t>
            </a:r>
            <a:r>
              <a:rPr lang="zh-CN" altLang="en-US" dirty="0"/>
              <a:t>我们的应用考虑患者可能存在的操作不便，而发挥家庭的重要作用，让患者的家庭成员可以轻松地参与到健康管理的全流程中，让其成为家庭共同关系的话题。</a:t>
            </a:r>
            <a:endParaRPr lang="en-US" altLang="zh-CN" dirty="0"/>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应用目标</a:t>
            </a:r>
            <a:endParaRPr lang="zh-cn" dirty="0"/>
          </a:p>
        </p:txBody>
      </p:sp>
    </p:spTree>
    <p:extLst>
      <p:ext uri="{BB962C8B-B14F-4D97-AF65-F5344CB8AC3E}">
        <p14:creationId xmlns:p14="http://schemas.microsoft.com/office/powerpoint/2010/main" val="3534684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838200" y="1264837"/>
            <a:ext cx="10524344" cy="4912126"/>
          </a:xfrm>
        </p:spPr>
        <p:txBody>
          <a:bodyPr rtlCol="0"/>
          <a:lstStyle/>
          <a:p>
            <a:pPr marL="0" indent="0" rtl="0">
              <a:buNone/>
            </a:pPr>
            <a:r>
              <a:rPr lang="en-US" altLang="zh-CN" dirty="0"/>
              <a:t>TriGuard-</a:t>
            </a:r>
            <a:r>
              <a:rPr lang="zh-CN" altLang="en-US" dirty="0"/>
              <a:t>三高助手是一款移动应用</a:t>
            </a:r>
            <a:r>
              <a:rPr lang="en-US" altLang="zh-CN" dirty="0"/>
              <a:t>APP</a:t>
            </a:r>
            <a:endParaRPr lang="zh-cn" dirty="0"/>
          </a:p>
          <a:p>
            <a:pPr rtl="0"/>
            <a:r>
              <a:rPr lang="zh-CN" altLang="en-US" dirty="0"/>
              <a:t>前端采用</a:t>
            </a:r>
            <a:r>
              <a:rPr lang="en-US" altLang="zh-CN" dirty="0"/>
              <a:t>Flutter</a:t>
            </a:r>
            <a:r>
              <a:rPr lang="zh-CN" altLang="en-US" dirty="0"/>
              <a:t>框架进行编写，快速、高效、灵活，</a:t>
            </a:r>
            <a:r>
              <a:rPr lang="zh-CN" altLang="en-US" strike="sngStrike" dirty="0"/>
              <a:t>理论上我们的应用是全平台的</a:t>
            </a:r>
            <a:endParaRPr lang="en-US" altLang="zh-CN" strike="sngStrike" dirty="0"/>
          </a:p>
          <a:p>
            <a:pPr rtl="0"/>
            <a:r>
              <a:rPr lang="zh-CN" altLang="en-US" dirty="0"/>
              <a:t>后端使用</a:t>
            </a:r>
            <a:r>
              <a:rPr lang="en-US" altLang="zh-CN" dirty="0"/>
              <a:t>Java</a:t>
            </a:r>
            <a:r>
              <a:rPr lang="zh-CN" altLang="en-US" dirty="0"/>
              <a:t>语言，基于</a:t>
            </a:r>
            <a:r>
              <a:rPr lang="en-US" altLang="zh-CN" dirty="0"/>
              <a:t>Spring</a:t>
            </a:r>
            <a:r>
              <a:rPr lang="zh-CN" altLang="en-US" dirty="0"/>
              <a:t>框架下的</a:t>
            </a:r>
            <a:r>
              <a:rPr lang="en-US" altLang="zh-CN" dirty="0"/>
              <a:t>Spring Boot</a:t>
            </a:r>
            <a:r>
              <a:rPr lang="zh-CN" altLang="en-US" dirty="0"/>
              <a:t>和</a:t>
            </a:r>
            <a:r>
              <a:rPr lang="en-US" altLang="zh-CN" dirty="0"/>
              <a:t>Spring Security</a:t>
            </a:r>
            <a:r>
              <a:rPr lang="zh-CN" altLang="en-US" dirty="0"/>
              <a:t>等套件进行开发</a:t>
            </a:r>
            <a:endParaRPr lang="en-US" altLang="zh-CN" dirty="0"/>
          </a:p>
          <a:p>
            <a:pPr rtl="0"/>
            <a:r>
              <a:rPr lang="zh-CN" altLang="en-US" dirty="0"/>
              <a:t>管理端使用</a:t>
            </a:r>
            <a:r>
              <a:rPr lang="en-US" altLang="zh-CN" dirty="0"/>
              <a:t>Vue.js</a:t>
            </a:r>
            <a:r>
              <a:rPr lang="zh-CN" altLang="en-US" dirty="0"/>
              <a:t>框架和</a:t>
            </a:r>
            <a:r>
              <a:rPr lang="en-US" altLang="zh-CN" dirty="0"/>
              <a:t>Element Plus</a:t>
            </a:r>
            <a:r>
              <a:rPr lang="zh-CN" altLang="en-US" dirty="0"/>
              <a:t>组件库进行开发</a:t>
            </a:r>
            <a:endParaRPr lang="en-US" altLang="zh-CN" dirty="0"/>
          </a:p>
          <a:p>
            <a:pPr rtl="0"/>
            <a:r>
              <a:rPr lang="zh-CN" altLang="en-US" dirty="0"/>
              <a:t>数据储存采用</a:t>
            </a:r>
            <a:r>
              <a:rPr lang="en-US" altLang="zh-CN" dirty="0"/>
              <a:t>MySQL</a:t>
            </a:r>
            <a:r>
              <a:rPr lang="zh-CN" altLang="en-US" dirty="0"/>
              <a:t>和</a:t>
            </a:r>
            <a:r>
              <a:rPr lang="en-US" altLang="zh-CN" dirty="0"/>
              <a:t>Redis</a:t>
            </a:r>
            <a:r>
              <a:rPr lang="zh-CN" altLang="en-US" dirty="0"/>
              <a:t>的组合，</a:t>
            </a:r>
            <a:r>
              <a:rPr lang="en-US" altLang="zh-CN" dirty="0"/>
              <a:t>MySQL</a:t>
            </a:r>
            <a:r>
              <a:rPr lang="zh-CN" altLang="en-US" dirty="0"/>
              <a:t>用于存储应用的结构化数据，</a:t>
            </a:r>
            <a:r>
              <a:rPr lang="en-US" altLang="zh-CN" dirty="0"/>
              <a:t>Redis</a:t>
            </a:r>
            <a:r>
              <a:rPr lang="zh-CN" altLang="en-US" dirty="0"/>
              <a:t>则负责处理那些需要被快速读取的非结构化信息</a:t>
            </a:r>
            <a:endParaRPr lang="en-US" altLang="zh-CN" dirty="0"/>
          </a:p>
          <a:p>
            <a:pPr rtl="0"/>
            <a:r>
              <a:rPr lang="zh-CN" altLang="en-US" dirty="0"/>
              <a:t>消息队列使用</a:t>
            </a:r>
            <a:r>
              <a:rPr lang="en-US" altLang="zh-CN" dirty="0"/>
              <a:t>RabbitMQ</a:t>
            </a:r>
            <a:r>
              <a:rPr lang="zh-CN" altLang="en-US" dirty="0"/>
              <a:t>处理发送邮件等耗时任务</a:t>
            </a:r>
            <a:endParaRPr lang="en-US" altLang="zh-CN" dirty="0"/>
          </a:p>
          <a:p>
            <a:pPr marL="0" indent="0" rtl="0">
              <a:buNone/>
            </a:pPr>
            <a:endParaRPr lang="en-US" altLang="zh-CN" dirty="0"/>
          </a:p>
          <a:p>
            <a:pPr rtl="0"/>
            <a:endParaRPr lang="en-US" altLang="ja-JP" dirty="0"/>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技术方案</a:t>
            </a:r>
            <a:endParaRPr lang="zh-cn" dirty="0"/>
          </a:p>
        </p:txBody>
      </p:sp>
    </p:spTree>
    <p:extLst>
      <p:ext uri="{BB962C8B-B14F-4D97-AF65-F5344CB8AC3E}">
        <p14:creationId xmlns:p14="http://schemas.microsoft.com/office/powerpoint/2010/main" val="2868142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838200" y="1264837"/>
            <a:ext cx="10524344" cy="4912126"/>
          </a:xfrm>
        </p:spPr>
        <p:txBody>
          <a:bodyPr rtlCol="0"/>
          <a:lstStyle/>
          <a:p>
            <a:pPr rtl="0"/>
            <a:r>
              <a:rPr lang="zh-CN" altLang="en-US" dirty="0"/>
              <a:t>使用</a:t>
            </a:r>
            <a:r>
              <a:rPr lang="en-US" altLang="zh-CN" dirty="0"/>
              <a:t>Apache </a:t>
            </a:r>
            <a:r>
              <a:rPr lang="en-US" altLang="zh-CN" dirty="0" err="1"/>
              <a:t>Jmeter</a:t>
            </a:r>
            <a:r>
              <a:rPr lang="zh-CN" altLang="en-US" dirty="0"/>
              <a:t>对后端进行性能压测</a:t>
            </a:r>
            <a:endParaRPr lang="en-US" altLang="zh-CN" dirty="0"/>
          </a:p>
          <a:p>
            <a:pPr rtl="0"/>
            <a:r>
              <a:rPr lang="zh-CN" altLang="en-US" dirty="0"/>
              <a:t>对应用的功能进行手动测试</a:t>
            </a:r>
            <a:endParaRPr lang="en-US" altLang="zh-CN" dirty="0"/>
          </a:p>
          <a:p>
            <a:pPr rtl="0"/>
            <a:r>
              <a:rPr lang="zh-CN" altLang="en-US" dirty="0"/>
              <a:t>编写良好的单元测试和集成测试代码</a:t>
            </a:r>
            <a:endParaRPr lang="en-US" altLang="zh-CN" dirty="0"/>
          </a:p>
          <a:p>
            <a:pPr rtl="0"/>
            <a:r>
              <a:rPr lang="zh-CN" altLang="en-US" dirty="0"/>
              <a:t>应用在生产环境下使用</a:t>
            </a:r>
            <a:r>
              <a:rPr lang="en-US" altLang="zh-CN" dirty="0"/>
              <a:t>Docker</a:t>
            </a:r>
            <a:r>
              <a:rPr lang="zh-CN" altLang="en-US" dirty="0"/>
              <a:t>进行容器化部署</a:t>
            </a:r>
            <a:endParaRPr lang="en-US" altLang="zh-CN" dirty="0"/>
          </a:p>
          <a:p>
            <a:pPr rtl="0"/>
            <a:r>
              <a:rPr lang="zh-CN" altLang="en-US" dirty="0"/>
              <a:t>使用</a:t>
            </a:r>
            <a:r>
              <a:rPr lang="en-US" altLang="zh-CN" dirty="0"/>
              <a:t>Jenkins</a:t>
            </a:r>
            <a:r>
              <a:rPr lang="zh-CN" altLang="en-US" dirty="0"/>
              <a:t>进行持续集成部署，自动化拉取代码、编译、测试、打包并运行的流程</a:t>
            </a:r>
            <a:endParaRPr lang="en-US" altLang="zh-CN" dirty="0"/>
          </a:p>
          <a:p>
            <a:pPr rtl="0"/>
            <a:endParaRPr lang="zh-cn" dirty="0"/>
          </a:p>
          <a:p>
            <a:pPr rtl="0"/>
            <a:endParaRPr lang="en-US" altLang="ja-JP" dirty="0"/>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测试部署</a:t>
            </a:r>
            <a:endParaRPr lang="zh-cn" dirty="0"/>
          </a:p>
        </p:txBody>
      </p:sp>
    </p:spTree>
    <p:extLst>
      <p:ext uri="{BB962C8B-B14F-4D97-AF65-F5344CB8AC3E}">
        <p14:creationId xmlns:p14="http://schemas.microsoft.com/office/powerpoint/2010/main" val="852496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838200" y="1264837"/>
            <a:ext cx="10524344" cy="4912126"/>
          </a:xfrm>
        </p:spPr>
        <p:txBody>
          <a:bodyPr rtlCol="0"/>
          <a:lstStyle/>
          <a:p>
            <a:pPr rtl="0"/>
            <a:r>
              <a:rPr lang="zh-CN" altLang="en-US" dirty="0"/>
              <a:t>使用</a:t>
            </a:r>
            <a:r>
              <a:rPr lang="en-US" altLang="zh-CN" dirty="0"/>
              <a:t>Git</a:t>
            </a:r>
            <a:r>
              <a:rPr lang="zh-CN" altLang="en-US" dirty="0"/>
              <a:t>作为版本控制工具，</a:t>
            </a:r>
            <a:r>
              <a:rPr lang="en-US" altLang="zh-CN" dirty="0" err="1"/>
              <a:t>Github</a:t>
            </a:r>
            <a:r>
              <a:rPr lang="zh-CN" altLang="en-US" dirty="0"/>
              <a:t>和</a:t>
            </a:r>
            <a:r>
              <a:rPr lang="en-US" altLang="zh-CN" dirty="0" err="1"/>
              <a:t>Gitee</a:t>
            </a:r>
            <a:r>
              <a:rPr lang="zh-CN" altLang="en-US" dirty="0"/>
              <a:t>作为远程代码仓库</a:t>
            </a:r>
            <a:endParaRPr lang="en-US" altLang="zh-CN" dirty="0"/>
          </a:p>
          <a:p>
            <a:pPr rtl="0"/>
            <a:r>
              <a:rPr lang="zh-CN" altLang="en-US" dirty="0"/>
              <a:t>接口文档使用</a:t>
            </a:r>
            <a:r>
              <a:rPr lang="en-US" altLang="zh-CN" dirty="0"/>
              <a:t>Swagger UI</a:t>
            </a:r>
          </a:p>
          <a:p>
            <a:pPr rtl="0"/>
            <a:r>
              <a:rPr lang="zh-CN" altLang="en-US" dirty="0"/>
              <a:t>使用</a:t>
            </a:r>
            <a:r>
              <a:rPr lang="en-US" altLang="zh-CN" dirty="0" err="1"/>
              <a:t>ApiPost</a:t>
            </a:r>
            <a:r>
              <a:rPr lang="zh-CN" altLang="en-US" dirty="0"/>
              <a:t>团队项目在开发中便捷地进行接口测试和同步</a:t>
            </a:r>
            <a:endParaRPr lang="en-US" altLang="ja-JP" dirty="0"/>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过程管理</a:t>
            </a:r>
            <a:endParaRPr lang="zh-cn" dirty="0"/>
          </a:p>
        </p:txBody>
      </p:sp>
      <p:pic>
        <p:nvPicPr>
          <p:cNvPr id="3" name="图片 2">
            <a:extLst>
              <a:ext uri="{FF2B5EF4-FFF2-40B4-BE49-F238E27FC236}">
                <a16:creationId xmlns:a16="http://schemas.microsoft.com/office/drawing/2014/main" id="{B33994F0-4E53-5D84-5B18-DE1CE5099082}"/>
              </a:ext>
            </a:extLst>
          </p:cNvPr>
          <p:cNvPicPr>
            <a:picLocks noChangeAspect="1"/>
          </p:cNvPicPr>
          <p:nvPr/>
        </p:nvPicPr>
        <p:blipFill>
          <a:blip r:embed="rId3"/>
          <a:stretch>
            <a:fillRect/>
          </a:stretch>
        </p:blipFill>
        <p:spPr>
          <a:xfrm>
            <a:off x="1268647" y="3134971"/>
            <a:ext cx="4134488" cy="2458192"/>
          </a:xfrm>
          <a:prstGeom prst="rect">
            <a:avLst/>
          </a:prstGeom>
        </p:spPr>
      </p:pic>
      <p:pic>
        <p:nvPicPr>
          <p:cNvPr id="5" name="图片 4">
            <a:extLst>
              <a:ext uri="{FF2B5EF4-FFF2-40B4-BE49-F238E27FC236}">
                <a16:creationId xmlns:a16="http://schemas.microsoft.com/office/drawing/2014/main" id="{4A28ECFF-4843-14B1-5D55-2C1E35D71A35}"/>
              </a:ext>
            </a:extLst>
          </p:cNvPr>
          <p:cNvPicPr>
            <a:picLocks noChangeAspect="1"/>
          </p:cNvPicPr>
          <p:nvPr/>
        </p:nvPicPr>
        <p:blipFill>
          <a:blip r:embed="rId4"/>
          <a:stretch>
            <a:fillRect/>
          </a:stretch>
        </p:blipFill>
        <p:spPr>
          <a:xfrm>
            <a:off x="6788867" y="3134971"/>
            <a:ext cx="4134487" cy="2480692"/>
          </a:xfrm>
          <a:prstGeom prst="rect">
            <a:avLst/>
          </a:prstGeom>
        </p:spPr>
      </p:pic>
    </p:spTree>
    <p:extLst>
      <p:ext uri="{BB962C8B-B14F-4D97-AF65-F5344CB8AC3E}">
        <p14:creationId xmlns:p14="http://schemas.microsoft.com/office/powerpoint/2010/main" val="2330477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838200" y="1264837"/>
            <a:ext cx="10524344" cy="4912126"/>
          </a:xfrm>
        </p:spPr>
        <p:txBody>
          <a:bodyPr rtlCol="0"/>
          <a:lstStyle/>
          <a:p>
            <a:pPr rtl="0"/>
            <a:r>
              <a:rPr lang="zh-CN" altLang="en-US" dirty="0"/>
              <a:t>林嘉纹：主要负责前端饮食、科普和社区模块的编写</a:t>
            </a:r>
            <a:endParaRPr lang="zh-cn" dirty="0"/>
          </a:p>
          <a:p>
            <a:pPr rtl="0"/>
            <a:r>
              <a:rPr lang="zh-CN" altLang="en-US" dirty="0"/>
              <a:t>马喆轩：主要负责前端登录、血压、血糖、血脂、运动和监护模块的编写</a:t>
            </a:r>
            <a:endParaRPr lang="zh-cn" dirty="0"/>
          </a:p>
          <a:p>
            <a:pPr rtl="0"/>
            <a:r>
              <a:rPr lang="zh-CN" altLang="en-US" dirty="0"/>
              <a:t>魏科宇：主要负责管理端的编写，以及协助后端开发</a:t>
            </a:r>
            <a:endParaRPr lang="en-US" altLang="zh-CN" dirty="0"/>
          </a:p>
          <a:p>
            <a:pPr rtl="0"/>
            <a:r>
              <a:rPr lang="zh-CN" altLang="en-US" dirty="0"/>
              <a:t>余超：主要负责后端的编写</a:t>
            </a:r>
            <a:endParaRPr lang="en-US" altLang="ja-JP" dirty="0"/>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小组分工</a:t>
            </a:r>
            <a:endParaRPr lang="zh-cn" dirty="0"/>
          </a:p>
        </p:txBody>
      </p:sp>
    </p:spTree>
    <p:extLst>
      <p:ext uri="{BB962C8B-B14F-4D97-AF65-F5344CB8AC3E}">
        <p14:creationId xmlns:p14="http://schemas.microsoft.com/office/powerpoint/2010/main" val="108497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系统演示</a:t>
            </a:r>
            <a:endParaRPr lang="zh-cn" dirty="0"/>
          </a:p>
        </p:txBody>
      </p:sp>
      <p:pic>
        <p:nvPicPr>
          <p:cNvPr id="2" name="TriGuard">
            <a:hlinkClick r:id="" action="ppaction://media"/>
            <a:extLst>
              <a:ext uri="{FF2B5EF4-FFF2-40B4-BE49-F238E27FC236}">
                <a16:creationId xmlns:a16="http://schemas.microsoft.com/office/drawing/2014/main" id="{0E31A1A2-690D-C0FE-07C5-D961C4F0214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38201" y="1320184"/>
            <a:ext cx="10515599" cy="4994910"/>
          </a:xfrm>
          <a:prstGeom prst="rect">
            <a:avLst/>
          </a:prstGeom>
        </p:spPr>
      </p:pic>
      <p:sp>
        <p:nvSpPr>
          <p:cNvPr id="3" name="文本框 2">
            <a:extLst>
              <a:ext uri="{FF2B5EF4-FFF2-40B4-BE49-F238E27FC236}">
                <a16:creationId xmlns:a16="http://schemas.microsoft.com/office/drawing/2014/main" id="{70509F31-572C-70DE-D848-9F0CB858300D}"/>
              </a:ext>
            </a:extLst>
          </p:cNvPr>
          <p:cNvSpPr txBox="1"/>
          <p:nvPr/>
        </p:nvSpPr>
        <p:spPr>
          <a:xfrm>
            <a:off x="4442342" y="788271"/>
            <a:ext cx="3307316" cy="369332"/>
          </a:xfrm>
          <a:prstGeom prst="rect">
            <a:avLst/>
          </a:prstGeom>
          <a:noFill/>
        </p:spPr>
        <p:txBody>
          <a:bodyPr wrap="none" rtlCol="0">
            <a:spAutoFit/>
          </a:bodyPr>
          <a:lstStyle/>
          <a:p>
            <a:r>
              <a:rPr lang="zh-CN" altLang="en-US" dirty="0">
                <a:latin typeface="等线" panose="02010600030101010101" pitchFamily="2" charset="-122"/>
                <a:ea typeface="等线" panose="02010600030101010101" pitchFamily="2" charset="-122"/>
              </a:rPr>
              <a:t>项目官网：</a:t>
            </a:r>
            <a:r>
              <a:rPr lang="en-US" altLang="zh-CN" dirty="0">
                <a:latin typeface="等线" panose="02010600030101010101" pitchFamily="2" charset="-122"/>
                <a:ea typeface="等线" panose="02010600030101010101" pitchFamily="2" charset="-122"/>
              </a:rPr>
              <a:t>http://43.138.75.58/</a:t>
            </a:r>
            <a:endParaRPr lang="zh-CN" altLang="en-US"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1278181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36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创意性渐变 ">
  <a:themeElements>
    <a:clrScheme name="Japan 1">
      <a:dk1>
        <a:srgbClr val="000000"/>
      </a:dk1>
      <a:lt1>
        <a:srgbClr val="FFFFFF"/>
      </a:lt1>
      <a:dk2>
        <a:srgbClr val="073A4B"/>
      </a:dk2>
      <a:lt2>
        <a:srgbClr val="E7E6E6"/>
      </a:lt2>
      <a:accent1>
        <a:srgbClr val="EE476E"/>
      </a:accent1>
      <a:accent2>
        <a:srgbClr val="E3B95A"/>
      </a:accent2>
      <a:accent3>
        <a:srgbClr val="07D69F"/>
      </a:accent3>
      <a:accent4>
        <a:srgbClr val="118AB1"/>
      </a:accent4>
      <a:accent5>
        <a:srgbClr val="073A4B"/>
      </a:accent5>
      <a:accent6>
        <a:srgbClr val="E7ECF2"/>
      </a:accent6>
      <a:hlink>
        <a:srgbClr val="E7456B"/>
      </a:hlink>
      <a:folHlink>
        <a:srgbClr val="F0C55F"/>
      </a:folHlink>
    </a:clrScheme>
    <a:fontScheme name="Japanese Template">
      <a:majorFont>
        <a:latin typeface="Meiryo UI"/>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2101384_TF11176810.potx" id="{3C7B3F3E-B9EE-440D-B523-D97D67C4555C}" vid="{16C82CCD-67B1-4A22-A86B-CC65FC1F835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{EDA6B958-5A98-4FC2-A87F-43C648A50575}tf11176810_win32</Template>
  <TotalTime>326</TotalTime>
  <Words>718</Words>
  <Application>Microsoft Office PowerPoint</Application>
  <PresentationFormat>宽屏</PresentationFormat>
  <Paragraphs>55</Paragraphs>
  <Slides>8</Slides>
  <Notes>8</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8</vt:i4>
      </vt:variant>
    </vt:vector>
  </HeadingPairs>
  <TitlesOfParts>
    <vt:vector size="13" baseType="lpstr">
      <vt:lpstr>Microsoft YaHei UI</vt:lpstr>
      <vt:lpstr>等线</vt:lpstr>
      <vt:lpstr>Arial</vt:lpstr>
      <vt:lpstr>Calibri</vt:lpstr>
      <vt:lpstr>创意性渐变 </vt:lpstr>
      <vt:lpstr>TriGuard-三高助手</vt:lpstr>
      <vt:lpstr>选题背景</vt:lpstr>
      <vt:lpstr>应用目标</vt:lpstr>
      <vt:lpstr>技术方案</vt:lpstr>
      <vt:lpstr>测试部署</vt:lpstr>
      <vt:lpstr>过程管理</vt:lpstr>
      <vt:lpstr>小组分工</vt:lpstr>
      <vt:lpstr>系统演示</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标题</dc:title>
  <dc:creator>超 余</dc:creator>
  <cp:lastModifiedBy>超 余</cp:lastModifiedBy>
  <cp:revision>19</cp:revision>
  <dcterms:created xsi:type="dcterms:W3CDTF">2023-12-27T16:34:02Z</dcterms:created>
  <dcterms:modified xsi:type="dcterms:W3CDTF">2023-12-27T22:02:07Z</dcterms:modified>
</cp:coreProperties>
</file>